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13716000" cx="24384000"/>
  <p:notesSz cx="6858000" cy="9144000"/>
  <p:embeddedFontLst>
    <p:embeddedFont>
      <p:font typeface="Helvetica Neue"/>
      <p:regular r:id="rId26"/>
      <p:bold r:id="rId27"/>
      <p:italic r:id="rId28"/>
      <p:boldItalic r:id="rId29"/>
    </p:embeddedFont>
    <p:embeddedFont>
      <p:font typeface="Helvetica Neue Light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HelveticaNeueLight-bold.fntdata"/><Relationship Id="rId30" Type="http://schemas.openxmlformats.org/officeDocument/2006/relationships/font" Target="fonts/HelveticaNeueLight-regular.fntdata"/><Relationship Id="rId33" Type="http://schemas.openxmlformats.org/officeDocument/2006/relationships/font" Target="fonts/HelveticaNeueLight-boldItalic.fntdata"/><Relationship Id="rId32" Type="http://schemas.openxmlformats.org/officeDocument/2006/relationships/font" Target="fonts/HelveticaNeueLight-italic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font" Target="fonts/HelveticaNeue-regular.fntdata"/><Relationship Id="rId25" Type="http://schemas.openxmlformats.org/officeDocument/2006/relationships/slide" Target="slides/slide21.xml"/><Relationship Id="rId28" Type="http://schemas.openxmlformats.org/officeDocument/2006/relationships/font" Target="fonts/HelveticaNeue-italic.fntdata"/><Relationship Id="rId27" Type="http://schemas.openxmlformats.org/officeDocument/2006/relationships/font" Target="fonts/HelveticaNeue-bold.fntdata"/><Relationship Id="rId29" Type="http://schemas.openxmlformats.org/officeDocument/2006/relationships/font" Target="fonts/HelveticaNeue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6" name="Google Shape;1046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9" name="Google Shape;1329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0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" name="Google Shape;2641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2" name="Google Shape;2642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9" name="Shape 2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0" name="Google Shape;2740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1" name="Google Shape;2741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1" name="Shape 2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2" name="Google Shape;2762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3" name="Google Shape;2763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1" name="Shape 2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2" name="Google Shape;2792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3" name="Google Shape;2793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3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5" name="Google Shape;2815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4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Google Shape;2875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6" name="Google Shape;2876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5" name="Shape 2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6" name="Google Shape;2946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7" name="Google Shape;2947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6" name="Shape 2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7" name="Google Shape;2977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8" name="Google Shape;2978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8" name="Shape 3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9" name="Google Shape;3289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0" name="Google Shape;3290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7" name="Shape 3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8" name="Google Shape;3318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9" name="Google Shape;3319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219200" y="184149"/>
            <a:ext cx="21945600" cy="3016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Relationship Id="rId4" Type="http://schemas.openxmlformats.org/officeDocument/2006/relationships/image" Target="../media/image36.png"/><Relationship Id="rId11" Type="http://schemas.openxmlformats.org/officeDocument/2006/relationships/image" Target="../media/image21.png"/><Relationship Id="rId10" Type="http://schemas.openxmlformats.org/officeDocument/2006/relationships/image" Target="../media/image1.png"/><Relationship Id="rId9" Type="http://schemas.openxmlformats.org/officeDocument/2006/relationships/image" Target="../media/image19.png"/><Relationship Id="rId5" Type="http://schemas.openxmlformats.org/officeDocument/2006/relationships/image" Target="../media/image25.png"/><Relationship Id="rId6" Type="http://schemas.openxmlformats.org/officeDocument/2006/relationships/image" Target="../media/image17.png"/><Relationship Id="rId7" Type="http://schemas.openxmlformats.org/officeDocument/2006/relationships/image" Target="../media/image26.png"/><Relationship Id="rId8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90" Type="http://schemas.openxmlformats.org/officeDocument/2006/relationships/image" Target="../media/image1087.png"/><Relationship Id="rId194" Type="http://schemas.openxmlformats.org/officeDocument/2006/relationships/image" Target="../media/image1099.png"/><Relationship Id="rId193" Type="http://schemas.openxmlformats.org/officeDocument/2006/relationships/image" Target="../media/image1085.png"/><Relationship Id="rId192" Type="http://schemas.openxmlformats.org/officeDocument/2006/relationships/image" Target="../media/image1102.png"/><Relationship Id="rId191" Type="http://schemas.openxmlformats.org/officeDocument/2006/relationships/image" Target="../media/image1113.png"/><Relationship Id="rId187" Type="http://schemas.openxmlformats.org/officeDocument/2006/relationships/image" Target="../media/image1106.png"/><Relationship Id="rId186" Type="http://schemas.openxmlformats.org/officeDocument/2006/relationships/image" Target="../media/image1082.png"/><Relationship Id="rId185" Type="http://schemas.openxmlformats.org/officeDocument/2006/relationships/image" Target="../media/image1097.png"/><Relationship Id="rId184" Type="http://schemas.openxmlformats.org/officeDocument/2006/relationships/image" Target="../media/image1091.png"/><Relationship Id="rId189" Type="http://schemas.openxmlformats.org/officeDocument/2006/relationships/image" Target="../media/image1089.png"/><Relationship Id="rId188" Type="http://schemas.openxmlformats.org/officeDocument/2006/relationships/image" Target="../media/image1077.png"/><Relationship Id="rId183" Type="http://schemas.openxmlformats.org/officeDocument/2006/relationships/image" Target="../media/image1075.png"/><Relationship Id="rId182" Type="http://schemas.openxmlformats.org/officeDocument/2006/relationships/image" Target="../media/image1069.png"/><Relationship Id="rId181" Type="http://schemas.openxmlformats.org/officeDocument/2006/relationships/image" Target="../media/image1070.png"/><Relationship Id="rId180" Type="http://schemas.openxmlformats.org/officeDocument/2006/relationships/image" Target="../media/image1096.png"/><Relationship Id="rId176" Type="http://schemas.openxmlformats.org/officeDocument/2006/relationships/image" Target="../media/image1072.png"/><Relationship Id="rId175" Type="http://schemas.openxmlformats.org/officeDocument/2006/relationships/image" Target="../media/image1094.png"/><Relationship Id="rId174" Type="http://schemas.openxmlformats.org/officeDocument/2006/relationships/image" Target="../media/image1067.png"/><Relationship Id="rId173" Type="http://schemas.openxmlformats.org/officeDocument/2006/relationships/image" Target="../media/image1093.png"/><Relationship Id="rId179" Type="http://schemas.openxmlformats.org/officeDocument/2006/relationships/image" Target="../media/image1088.png"/><Relationship Id="rId178" Type="http://schemas.openxmlformats.org/officeDocument/2006/relationships/image" Target="../media/image1084.png"/><Relationship Id="rId177" Type="http://schemas.openxmlformats.org/officeDocument/2006/relationships/image" Target="../media/image1073.png"/><Relationship Id="rId198" Type="http://schemas.openxmlformats.org/officeDocument/2006/relationships/image" Target="../media/image1107.png"/><Relationship Id="rId197" Type="http://schemas.openxmlformats.org/officeDocument/2006/relationships/image" Target="../media/image1112.png"/><Relationship Id="rId196" Type="http://schemas.openxmlformats.org/officeDocument/2006/relationships/image" Target="../media/image1118.png"/><Relationship Id="rId195" Type="http://schemas.openxmlformats.org/officeDocument/2006/relationships/image" Target="../media/image1103.png"/><Relationship Id="rId199" Type="http://schemas.openxmlformats.org/officeDocument/2006/relationships/image" Target="../media/image1092.png"/><Relationship Id="rId150" Type="http://schemas.openxmlformats.org/officeDocument/2006/relationships/image" Target="../media/image1049.png"/><Relationship Id="rId270" Type="http://schemas.openxmlformats.org/officeDocument/2006/relationships/image" Target="../media/image116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03.png"/><Relationship Id="rId149" Type="http://schemas.openxmlformats.org/officeDocument/2006/relationships/image" Target="../media/image1051.png"/><Relationship Id="rId4" Type="http://schemas.openxmlformats.org/officeDocument/2006/relationships/image" Target="../media/image907.png"/><Relationship Id="rId148" Type="http://schemas.openxmlformats.org/officeDocument/2006/relationships/image" Target="../media/image1056.png"/><Relationship Id="rId269" Type="http://schemas.openxmlformats.org/officeDocument/2006/relationships/image" Target="../media/image504.png"/><Relationship Id="rId9" Type="http://schemas.openxmlformats.org/officeDocument/2006/relationships/image" Target="../media/image899.png"/><Relationship Id="rId143" Type="http://schemas.openxmlformats.org/officeDocument/2006/relationships/image" Target="../media/image1047.png"/><Relationship Id="rId264" Type="http://schemas.openxmlformats.org/officeDocument/2006/relationships/image" Target="../media/image1166.png"/><Relationship Id="rId142" Type="http://schemas.openxmlformats.org/officeDocument/2006/relationships/image" Target="../media/image1060.png"/><Relationship Id="rId263" Type="http://schemas.openxmlformats.org/officeDocument/2006/relationships/image" Target="../media/image1181.png"/><Relationship Id="rId141" Type="http://schemas.openxmlformats.org/officeDocument/2006/relationships/image" Target="../media/image1043.png"/><Relationship Id="rId262" Type="http://schemas.openxmlformats.org/officeDocument/2006/relationships/image" Target="../media/image1164.png"/><Relationship Id="rId140" Type="http://schemas.openxmlformats.org/officeDocument/2006/relationships/image" Target="../media/image1058.png"/><Relationship Id="rId261" Type="http://schemas.openxmlformats.org/officeDocument/2006/relationships/image" Target="../media/image1162.png"/><Relationship Id="rId5" Type="http://schemas.openxmlformats.org/officeDocument/2006/relationships/image" Target="../media/image920.png"/><Relationship Id="rId147" Type="http://schemas.openxmlformats.org/officeDocument/2006/relationships/image" Target="../media/image1045.png"/><Relationship Id="rId268" Type="http://schemas.openxmlformats.org/officeDocument/2006/relationships/image" Target="../media/image499.png"/><Relationship Id="rId6" Type="http://schemas.openxmlformats.org/officeDocument/2006/relationships/image" Target="../media/image247.png"/><Relationship Id="rId146" Type="http://schemas.openxmlformats.org/officeDocument/2006/relationships/image" Target="../media/image1036.png"/><Relationship Id="rId267" Type="http://schemas.openxmlformats.org/officeDocument/2006/relationships/image" Target="../media/image26.png"/><Relationship Id="rId7" Type="http://schemas.openxmlformats.org/officeDocument/2006/relationships/image" Target="../media/image6.png"/><Relationship Id="rId145" Type="http://schemas.openxmlformats.org/officeDocument/2006/relationships/image" Target="../media/image1065.png"/><Relationship Id="rId266" Type="http://schemas.openxmlformats.org/officeDocument/2006/relationships/image" Target="../media/image1183.png"/><Relationship Id="rId8" Type="http://schemas.openxmlformats.org/officeDocument/2006/relationships/image" Target="../media/image945.png"/><Relationship Id="rId144" Type="http://schemas.openxmlformats.org/officeDocument/2006/relationships/image" Target="../media/image1052.png"/><Relationship Id="rId265" Type="http://schemas.openxmlformats.org/officeDocument/2006/relationships/image" Target="../media/image1190.png"/><Relationship Id="rId260" Type="http://schemas.openxmlformats.org/officeDocument/2006/relationships/image" Target="../media/image1165.png"/><Relationship Id="rId139" Type="http://schemas.openxmlformats.org/officeDocument/2006/relationships/image" Target="../media/image1038.png"/><Relationship Id="rId138" Type="http://schemas.openxmlformats.org/officeDocument/2006/relationships/image" Target="../media/image1090.png"/><Relationship Id="rId259" Type="http://schemas.openxmlformats.org/officeDocument/2006/relationships/image" Target="../media/image1158.png"/><Relationship Id="rId137" Type="http://schemas.openxmlformats.org/officeDocument/2006/relationships/image" Target="../media/image1046.png"/><Relationship Id="rId258" Type="http://schemas.openxmlformats.org/officeDocument/2006/relationships/image" Target="../media/image1160.png"/><Relationship Id="rId132" Type="http://schemas.openxmlformats.org/officeDocument/2006/relationships/image" Target="../media/image1037.png"/><Relationship Id="rId253" Type="http://schemas.openxmlformats.org/officeDocument/2006/relationships/image" Target="../media/image1176.png"/><Relationship Id="rId131" Type="http://schemas.openxmlformats.org/officeDocument/2006/relationships/image" Target="../media/image1025.png"/><Relationship Id="rId252" Type="http://schemas.openxmlformats.org/officeDocument/2006/relationships/image" Target="../media/image1147.png"/><Relationship Id="rId130" Type="http://schemas.openxmlformats.org/officeDocument/2006/relationships/image" Target="../media/image1033.png"/><Relationship Id="rId251" Type="http://schemas.openxmlformats.org/officeDocument/2006/relationships/image" Target="../media/image1170.png"/><Relationship Id="rId250" Type="http://schemas.openxmlformats.org/officeDocument/2006/relationships/image" Target="../media/image1161.png"/><Relationship Id="rId136" Type="http://schemas.openxmlformats.org/officeDocument/2006/relationships/image" Target="../media/image1031.png"/><Relationship Id="rId257" Type="http://schemas.openxmlformats.org/officeDocument/2006/relationships/image" Target="../media/image1154.png"/><Relationship Id="rId135" Type="http://schemas.openxmlformats.org/officeDocument/2006/relationships/image" Target="../media/image1039.png"/><Relationship Id="rId256" Type="http://schemas.openxmlformats.org/officeDocument/2006/relationships/image" Target="../media/image1159.png"/><Relationship Id="rId134" Type="http://schemas.openxmlformats.org/officeDocument/2006/relationships/image" Target="../media/image1044.png"/><Relationship Id="rId255" Type="http://schemas.openxmlformats.org/officeDocument/2006/relationships/image" Target="../media/image1157.png"/><Relationship Id="rId133" Type="http://schemas.openxmlformats.org/officeDocument/2006/relationships/image" Target="../media/image1027.png"/><Relationship Id="rId254" Type="http://schemas.openxmlformats.org/officeDocument/2006/relationships/image" Target="../media/image1148.png"/><Relationship Id="rId172" Type="http://schemas.openxmlformats.org/officeDocument/2006/relationships/image" Target="../media/image1061.png"/><Relationship Id="rId171" Type="http://schemas.openxmlformats.org/officeDocument/2006/relationships/image" Target="../media/image1071.png"/><Relationship Id="rId170" Type="http://schemas.openxmlformats.org/officeDocument/2006/relationships/image" Target="../media/image1081.png"/><Relationship Id="rId165" Type="http://schemas.openxmlformats.org/officeDocument/2006/relationships/image" Target="../media/image1064.png"/><Relationship Id="rId164" Type="http://schemas.openxmlformats.org/officeDocument/2006/relationships/image" Target="../media/image1066.png"/><Relationship Id="rId163" Type="http://schemas.openxmlformats.org/officeDocument/2006/relationships/image" Target="../media/image1053.png"/><Relationship Id="rId162" Type="http://schemas.openxmlformats.org/officeDocument/2006/relationships/image" Target="../media/image1079.png"/><Relationship Id="rId169" Type="http://schemas.openxmlformats.org/officeDocument/2006/relationships/image" Target="../media/image1078.png"/><Relationship Id="rId168" Type="http://schemas.openxmlformats.org/officeDocument/2006/relationships/image" Target="../media/image1074.png"/><Relationship Id="rId167" Type="http://schemas.openxmlformats.org/officeDocument/2006/relationships/image" Target="../media/image1068.png"/><Relationship Id="rId166" Type="http://schemas.openxmlformats.org/officeDocument/2006/relationships/image" Target="../media/image1059.png"/><Relationship Id="rId161" Type="http://schemas.openxmlformats.org/officeDocument/2006/relationships/image" Target="../media/image1125.png"/><Relationship Id="rId160" Type="http://schemas.openxmlformats.org/officeDocument/2006/relationships/image" Target="../media/image1080.png"/><Relationship Id="rId159" Type="http://schemas.openxmlformats.org/officeDocument/2006/relationships/image" Target="../media/image1083.png"/><Relationship Id="rId154" Type="http://schemas.openxmlformats.org/officeDocument/2006/relationships/image" Target="../media/image1062.png"/><Relationship Id="rId153" Type="http://schemas.openxmlformats.org/officeDocument/2006/relationships/image" Target="../media/image1063.png"/><Relationship Id="rId152" Type="http://schemas.openxmlformats.org/officeDocument/2006/relationships/image" Target="../media/image1055.png"/><Relationship Id="rId151" Type="http://schemas.openxmlformats.org/officeDocument/2006/relationships/image" Target="../media/image1042.png"/><Relationship Id="rId158" Type="http://schemas.openxmlformats.org/officeDocument/2006/relationships/image" Target="../media/image1057.png"/><Relationship Id="rId157" Type="http://schemas.openxmlformats.org/officeDocument/2006/relationships/image" Target="../media/image1076.png"/><Relationship Id="rId156" Type="http://schemas.openxmlformats.org/officeDocument/2006/relationships/image" Target="../media/image1048.png"/><Relationship Id="rId155" Type="http://schemas.openxmlformats.org/officeDocument/2006/relationships/image" Target="../media/image1086.png"/><Relationship Id="rId40" Type="http://schemas.openxmlformats.org/officeDocument/2006/relationships/image" Target="../media/image942.png"/><Relationship Id="rId42" Type="http://schemas.openxmlformats.org/officeDocument/2006/relationships/image" Target="../media/image961.png"/><Relationship Id="rId41" Type="http://schemas.openxmlformats.org/officeDocument/2006/relationships/image" Target="../media/image935.png"/><Relationship Id="rId44" Type="http://schemas.openxmlformats.org/officeDocument/2006/relationships/image" Target="../media/image977.png"/><Relationship Id="rId43" Type="http://schemas.openxmlformats.org/officeDocument/2006/relationships/image" Target="../media/image943.png"/><Relationship Id="rId46" Type="http://schemas.openxmlformats.org/officeDocument/2006/relationships/image" Target="../media/image969.png"/><Relationship Id="rId45" Type="http://schemas.openxmlformats.org/officeDocument/2006/relationships/image" Target="../media/image938.png"/><Relationship Id="rId48" Type="http://schemas.openxmlformats.org/officeDocument/2006/relationships/image" Target="../media/image940.png"/><Relationship Id="rId47" Type="http://schemas.openxmlformats.org/officeDocument/2006/relationships/image" Target="../media/image958.png"/><Relationship Id="rId49" Type="http://schemas.openxmlformats.org/officeDocument/2006/relationships/image" Target="../media/image949.png"/><Relationship Id="rId31" Type="http://schemas.openxmlformats.org/officeDocument/2006/relationships/image" Target="../media/image927.png"/><Relationship Id="rId30" Type="http://schemas.openxmlformats.org/officeDocument/2006/relationships/image" Target="../media/image930.png"/><Relationship Id="rId33" Type="http://schemas.openxmlformats.org/officeDocument/2006/relationships/image" Target="../media/image929.png"/><Relationship Id="rId32" Type="http://schemas.openxmlformats.org/officeDocument/2006/relationships/image" Target="../media/image934.png"/><Relationship Id="rId35" Type="http://schemas.openxmlformats.org/officeDocument/2006/relationships/image" Target="../media/image936.png"/><Relationship Id="rId34" Type="http://schemas.openxmlformats.org/officeDocument/2006/relationships/image" Target="../media/image921.png"/><Relationship Id="rId37" Type="http://schemas.openxmlformats.org/officeDocument/2006/relationships/image" Target="../media/image947.png"/><Relationship Id="rId36" Type="http://schemas.openxmlformats.org/officeDocument/2006/relationships/image" Target="../media/image973.png"/><Relationship Id="rId39" Type="http://schemas.openxmlformats.org/officeDocument/2006/relationships/image" Target="../media/image962.png"/><Relationship Id="rId38" Type="http://schemas.openxmlformats.org/officeDocument/2006/relationships/image" Target="../media/image937.png"/><Relationship Id="rId20" Type="http://schemas.openxmlformats.org/officeDocument/2006/relationships/image" Target="../media/image918.png"/><Relationship Id="rId22" Type="http://schemas.openxmlformats.org/officeDocument/2006/relationships/image" Target="../media/image941.png"/><Relationship Id="rId21" Type="http://schemas.openxmlformats.org/officeDocument/2006/relationships/image" Target="../media/image923.png"/><Relationship Id="rId24" Type="http://schemas.openxmlformats.org/officeDocument/2006/relationships/image" Target="../media/image922.png"/><Relationship Id="rId23" Type="http://schemas.openxmlformats.org/officeDocument/2006/relationships/image" Target="../media/image913.png"/><Relationship Id="rId26" Type="http://schemas.openxmlformats.org/officeDocument/2006/relationships/image" Target="../media/image939.png"/><Relationship Id="rId25" Type="http://schemas.openxmlformats.org/officeDocument/2006/relationships/image" Target="../media/image917.png"/><Relationship Id="rId28" Type="http://schemas.openxmlformats.org/officeDocument/2006/relationships/image" Target="../media/image946.png"/><Relationship Id="rId27" Type="http://schemas.openxmlformats.org/officeDocument/2006/relationships/image" Target="../media/image928.png"/><Relationship Id="rId29" Type="http://schemas.openxmlformats.org/officeDocument/2006/relationships/image" Target="../media/image932.png"/><Relationship Id="rId11" Type="http://schemas.openxmlformats.org/officeDocument/2006/relationships/image" Target="../media/image909.png"/><Relationship Id="rId10" Type="http://schemas.openxmlformats.org/officeDocument/2006/relationships/image" Target="../media/image919.png"/><Relationship Id="rId13" Type="http://schemas.openxmlformats.org/officeDocument/2006/relationships/image" Target="../media/image931.png"/><Relationship Id="rId12" Type="http://schemas.openxmlformats.org/officeDocument/2006/relationships/image" Target="../media/image955.png"/><Relationship Id="rId15" Type="http://schemas.openxmlformats.org/officeDocument/2006/relationships/image" Target="../media/image914.png"/><Relationship Id="rId14" Type="http://schemas.openxmlformats.org/officeDocument/2006/relationships/image" Target="../media/image906.png"/><Relationship Id="rId17" Type="http://schemas.openxmlformats.org/officeDocument/2006/relationships/image" Target="../media/image933.png"/><Relationship Id="rId16" Type="http://schemas.openxmlformats.org/officeDocument/2006/relationships/image" Target="../media/image915.png"/><Relationship Id="rId19" Type="http://schemas.openxmlformats.org/officeDocument/2006/relationships/image" Target="../media/image924.png"/><Relationship Id="rId18" Type="http://schemas.openxmlformats.org/officeDocument/2006/relationships/image" Target="../media/image926.png"/><Relationship Id="rId84" Type="http://schemas.openxmlformats.org/officeDocument/2006/relationships/image" Target="../media/image990.png"/><Relationship Id="rId83" Type="http://schemas.openxmlformats.org/officeDocument/2006/relationships/image" Target="../media/image984.png"/><Relationship Id="rId86" Type="http://schemas.openxmlformats.org/officeDocument/2006/relationships/image" Target="../media/image1030.png"/><Relationship Id="rId85" Type="http://schemas.openxmlformats.org/officeDocument/2006/relationships/image" Target="../media/image993.png"/><Relationship Id="rId88" Type="http://schemas.openxmlformats.org/officeDocument/2006/relationships/image" Target="../media/image979.png"/><Relationship Id="rId87" Type="http://schemas.openxmlformats.org/officeDocument/2006/relationships/image" Target="../media/image997.png"/><Relationship Id="rId89" Type="http://schemas.openxmlformats.org/officeDocument/2006/relationships/image" Target="../media/image988.png"/><Relationship Id="rId80" Type="http://schemas.openxmlformats.org/officeDocument/2006/relationships/image" Target="../media/image991.png"/><Relationship Id="rId82" Type="http://schemas.openxmlformats.org/officeDocument/2006/relationships/image" Target="../media/image994.png"/><Relationship Id="rId81" Type="http://schemas.openxmlformats.org/officeDocument/2006/relationships/image" Target="../media/image995.png"/><Relationship Id="rId73" Type="http://schemas.openxmlformats.org/officeDocument/2006/relationships/image" Target="../media/image967.png"/><Relationship Id="rId72" Type="http://schemas.openxmlformats.org/officeDocument/2006/relationships/image" Target="../media/image964.png"/><Relationship Id="rId75" Type="http://schemas.openxmlformats.org/officeDocument/2006/relationships/image" Target="../media/image968.png"/><Relationship Id="rId74" Type="http://schemas.openxmlformats.org/officeDocument/2006/relationships/image" Target="../media/image978.png"/><Relationship Id="rId77" Type="http://schemas.openxmlformats.org/officeDocument/2006/relationships/image" Target="../media/image975.png"/><Relationship Id="rId76" Type="http://schemas.openxmlformats.org/officeDocument/2006/relationships/image" Target="../media/image982.png"/><Relationship Id="rId79" Type="http://schemas.openxmlformats.org/officeDocument/2006/relationships/image" Target="../media/image985.png"/><Relationship Id="rId78" Type="http://schemas.openxmlformats.org/officeDocument/2006/relationships/image" Target="../media/image981.png"/><Relationship Id="rId71" Type="http://schemas.openxmlformats.org/officeDocument/2006/relationships/image" Target="../media/image974.png"/><Relationship Id="rId70" Type="http://schemas.openxmlformats.org/officeDocument/2006/relationships/image" Target="../media/image996.png"/><Relationship Id="rId62" Type="http://schemas.openxmlformats.org/officeDocument/2006/relationships/image" Target="../media/image959.png"/><Relationship Id="rId61" Type="http://schemas.openxmlformats.org/officeDocument/2006/relationships/image" Target="../media/image980.png"/><Relationship Id="rId64" Type="http://schemas.openxmlformats.org/officeDocument/2006/relationships/image" Target="../media/image963.png"/><Relationship Id="rId63" Type="http://schemas.openxmlformats.org/officeDocument/2006/relationships/image" Target="../media/image976.png"/><Relationship Id="rId66" Type="http://schemas.openxmlformats.org/officeDocument/2006/relationships/image" Target="../media/image971.png"/><Relationship Id="rId65" Type="http://schemas.openxmlformats.org/officeDocument/2006/relationships/image" Target="../media/image972.png"/><Relationship Id="rId68" Type="http://schemas.openxmlformats.org/officeDocument/2006/relationships/image" Target="../media/image966.png"/><Relationship Id="rId67" Type="http://schemas.openxmlformats.org/officeDocument/2006/relationships/image" Target="../media/image957.png"/><Relationship Id="rId60" Type="http://schemas.openxmlformats.org/officeDocument/2006/relationships/image" Target="../media/image952.png"/><Relationship Id="rId69" Type="http://schemas.openxmlformats.org/officeDocument/2006/relationships/image" Target="../media/image960.png"/><Relationship Id="rId51" Type="http://schemas.openxmlformats.org/officeDocument/2006/relationships/image" Target="../media/image950.png"/><Relationship Id="rId50" Type="http://schemas.openxmlformats.org/officeDocument/2006/relationships/image" Target="../media/image954.png"/><Relationship Id="rId53" Type="http://schemas.openxmlformats.org/officeDocument/2006/relationships/image" Target="../media/image965.png"/><Relationship Id="rId52" Type="http://schemas.openxmlformats.org/officeDocument/2006/relationships/image" Target="../media/image948.png"/><Relationship Id="rId55" Type="http://schemas.openxmlformats.org/officeDocument/2006/relationships/image" Target="../media/image992.png"/><Relationship Id="rId54" Type="http://schemas.openxmlformats.org/officeDocument/2006/relationships/image" Target="../media/image953.png"/><Relationship Id="rId57" Type="http://schemas.openxmlformats.org/officeDocument/2006/relationships/image" Target="../media/image951.png"/><Relationship Id="rId56" Type="http://schemas.openxmlformats.org/officeDocument/2006/relationships/image" Target="../media/image956.png"/><Relationship Id="rId59" Type="http://schemas.openxmlformats.org/officeDocument/2006/relationships/image" Target="../media/image1005.png"/><Relationship Id="rId58" Type="http://schemas.openxmlformats.org/officeDocument/2006/relationships/image" Target="../media/image970.png"/><Relationship Id="rId107" Type="http://schemas.openxmlformats.org/officeDocument/2006/relationships/image" Target="../media/image1002.png"/><Relationship Id="rId228" Type="http://schemas.openxmlformats.org/officeDocument/2006/relationships/image" Target="../media/image1119.png"/><Relationship Id="rId106" Type="http://schemas.openxmlformats.org/officeDocument/2006/relationships/image" Target="../media/image1011.png"/><Relationship Id="rId227" Type="http://schemas.openxmlformats.org/officeDocument/2006/relationships/image" Target="../media/image1145.png"/><Relationship Id="rId105" Type="http://schemas.openxmlformats.org/officeDocument/2006/relationships/image" Target="../media/image1009.png"/><Relationship Id="rId226" Type="http://schemas.openxmlformats.org/officeDocument/2006/relationships/image" Target="../media/image1126.png"/><Relationship Id="rId104" Type="http://schemas.openxmlformats.org/officeDocument/2006/relationships/image" Target="../media/image1018.png"/><Relationship Id="rId225" Type="http://schemas.openxmlformats.org/officeDocument/2006/relationships/image" Target="../media/image1133.png"/><Relationship Id="rId109" Type="http://schemas.openxmlformats.org/officeDocument/2006/relationships/image" Target="../media/image1004.png"/><Relationship Id="rId108" Type="http://schemas.openxmlformats.org/officeDocument/2006/relationships/image" Target="../media/image1008.png"/><Relationship Id="rId229" Type="http://schemas.openxmlformats.org/officeDocument/2006/relationships/image" Target="../media/image1128.png"/><Relationship Id="rId220" Type="http://schemas.openxmlformats.org/officeDocument/2006/relationships/image" Target="../media/image1139.png"/><Relationship Id="rId103" Type="http://schemas.openxmlformats.org/officeDocument/2006/relationships/image" Target="../media/image1013.png"/><Relationship Id="rId224" Type="http://schemas.openxmlformats.org/officeDocument/2006/relationships/image" Target="../media/image1134.png"/><Relationship Id="rId102" Type="http://schemas.openxmlformats.org/officeDocument/2006/relationships/image" Target="../media/image989.png"/><Relationship Id="rId223" Type="http://schemas.openxmlformats.org/officeDocument/2006/relationships/image" Target="../media/image1140.png"/><Relationship Id="rId101" Type="http://schemas.openxmlformats.org/officeDocument/2006/relationships/image" Target="../media/image1020.png"/><Relationship Id="rId222" Type="http://schemas.openxmlformats.org/officeDocument/2006/relationships/image" Target="../media/image1132.png"/><Relationship Id="rId100" Type="http://schemas.openxmlformats.org/officeDocument/2006/relationships/image" Target="../media/image1014.png"/><Relationship Id="rId221" Type="http://schemas.openxmlformats.org/officeDocument/2006/relationships/image" Target="../media/image1135.png"/><Relationship Id="rId217" Type="http://schemas.openxmlformats.org/officeDocument/2006/relationships/image" Target="../media/image1122.png"/><Relationship Id="rId216" Type="http://schemas.openxmlformats.org/officeDocument/2006/relationships/image" Target="../media/image1110.png"/><Relationship Id="rId215" Type="http://schemas.openxmlformats.org/officeDocument/2006/relationships/image" Target="../media/image1130.png"/><Relationship Id="rId214" Type="http://schemas.openxmlformats.org/officeDocument/2006/relationships/image" Target="../media/image1116.png"/><Relationship Id="rId219" Type="http://schemas.openxmlformats.org/officeDocument/2006/relationships/image" Target="../media/image1109.png"/><Relationship Id="rId218" Type="http://schemas.openxmlformats.org/officeDocument/2006/relationships/image" Target="../media/image1117.png"/><Relationship Id="rId213" Type="http://schemas.openxmlformats.org/officeDocument/2006/relationships/image" Target="../media/image1114.png"/><Relationship Id="rId212" Type="http://schemas.openxmlformats.org/officeDocument/2006/relationships/image" Target="../media/image1101.png"/><Relationship Id="rId211" Type="http://schemas.openxmlformats.org/officeDocument/2006/relationships/image" Target="../media/image1105.png"/><Relationship Id="rId210" Type="http://schemas.openxmlformats.org/officeDocument/2006/relationships/image" Target="../media/image1115.png"/><Relationship Id="rId129" Type="http://schemas.openxmlformats.org/officeDocument/2006/relationships/image" Target="../media/image1029.png"/><Relationship Id="rId128" Type="http://schemas.openxmlformats.org/officeDocument/2006/relationships/image" Target="../media/image1023.png"/><Relationship Id="rId249" Type="http://schemas.openxmlformats.org/officeDocument/2006/relationships/image" Target="../media/image1155.png"/><Relationship Id="rId127" Type="http://schemas.openxmlformats.org/officeDocument/2006/relationships/image" Target="../media/image1041.png"/><Relationship Id="rId248" Type="http://schemas.openxmlformats.org/officeDocument/2006/relationships/image" Target="../media/image1146.png"/><Relationship Id="rId126" Type="http://schemas.openxmlformats.org/officeDocument/2006/relationships/image" Target="../media/image1032.png"/><Relationship Id="rId247" Type="http://schemas.openxmlformats.org/officeDocument/2006/relationships/image" Target="../media/image1171.png"/><Relationship Id="rId121" Type="http://schemas.openxmlformats.org/officeDocument/2006/relationships/image" Target="../media/image1019.png"/><Relationship Id="rId242" Type="http://schemas.openxmlformats.org/officeDocument/2006/relationships/image" Target="../media/image1141.png"/><Relationship Id="rId120" Type="http://schemas.openxmlformats.org/officeDocument/2006/relationships/image" Target="../media/image1024.png"/><Relationship Id="rId241" Type="http://schemas.openxmlformats.org/officeDocument/2006/relationships/image" Target="../media/image1136.png"/><Relationship Id="rId240" Type="http://schemas.openxmlformats.org/officeDocument/2006/relationships/image" Target="../media/image1152.png"/><Relationship Id="rId125" Type="http://schemas.openxmlformats.org/officeDocument/2006/relationships/image" Target="../media/image1035.png"/><Relationship Id="rId246" Type="http://schemas.openxmlformats.org/officeDocument/2006/relationships/image" Target="../media/image1144.png"/><Relationship Id="rId124" Type="http://schemas.openxmlformats.org/officeDocument/2006/relationships/image" Target="../media/image1050.png"/><Relationship Id="rId245" Type="http://schemas.openxmlformats.org/officeDocument/2006/relationships/image" Target="../media/image1175.png"/><Relationship Id="rId123" Type="http://schemas.openxmlformats.org/officeDocument/2006/relationships/image" Target="../media/image1022.png"/><Relationship Id="rId244" Type="http://schemas.openxmlformats.org/officeDocument/2006/relationships/image" Target="../media/image1151.png"/><Relationship Id="rId122" Type="http://schemas.openxmlformats.org/officeDocument/2006/relationships/image" Target="../media/image1040.png"/><Relationship Id="rId243" Type="http://schemas.openxmlformats.org/officeDocument/2006/relationships/image" Target="../media/image1156.png"/><Relationship Id="rId95" Type="http://schemas.openxmlformats.org/officeDocument/2006/relationships/image" Target="../media/image987.png"/><Relationship Id="rId94" Type="http://schemas.openxmlformats.org/officeDocument/2006/relationships/image" Target="../media/image998.png"/><Relationship Id="rId97" Type="http://schemas.openxmlformats.org/officeDocument/2006/relationships/image" Target="../media/image999.png"/><Relationship Id="rId96" Type="http://schemas.openxmlformats.org/officeDocument/2006/relationships/image" Target="../media/image983.png"/><Relationship Id="rId99" Type="http://schemas.openxmlformats.org/officeDocument/2006/relationships/image" Target="../media/image1010.png"/><Relationship Id="rId98" Type="http://schemas.openxmlformats.org/officeDocument/2006/relationships/image" Target="../media/image1003.png"/><Relationship Id="rId91" Type="http://schemas.openxmlformats.org/officeDocument/2006/relationships/image" Target="../media/image1007.png"/><Relationship Id="rId90" Type="http://schemas.openxmlformats.org/officeDocument/2006/relationships/image" Target="../media/image1015.png"/><Relationship Id="rId93" Type="http://schemas.openxmlformats.org/officeDocument/2006/relationships/image" Target="../media/image1006.png"/><Relationship Id="rId92" Type="http://schemas.openxmlformats.org/officeDocument/2006/relationships/image" Target="../media/image986.png"/><Relationship Id="rId118" Type="http://schemas.openxmlformats.org/officeDocument/2006/relationships/image" Target="../media/image1016.png"/><Relationship Id="rId239" Type="http://schemas.openxmlformats.org/officeDocument/2006/relationships/image" Target="../media/image1138.png"/><Relationship Id="rId117" Type="http://schemas.openxmlformats.org/officeDocument/2006/relationships/image" Target="../media/image1034.png"/><Relationship Id="rId238" Type="http://schemas.openxmlformats.org/officeDocument/2006/relationships/image" Target="../media/image1149.png"/><Relationship Id="rId116" Type="http://schemas.openxmlformats.org/officeDocument/2006/relationships/image" Target="../media/image1028.png"/><Relationship Id="rId237" Type="http://schemas.openxmlformats.org/officeDocument/2006/relationships/image" Target="../media/image1142.png"/><Relationship Id="rId115" Type="http://schemas.openxmlformats.org/officeDocument/2006/relationships/image" Target="../media/image1026.png"/><Relationship Id="rId236" Type="http://schemas.openxmlformats.org/officeDocument/2006/relationships/image" Target="../media/image1153.png"/><Relationship Id="rId119" Type="http://schemas.openxmlformats.org/officeDocument/2006/relationships/image" Target="../media/image1054.png"/><Relationship Id="rId110" Type="http://schemas.openxmlformats.org/officeDocument/2006/relationships/image" Target="../media/image1000.png"/><Relationship Id="rId231" Type="http://schemas.openxmlformats.org/officeDocument/2006/relationships/image" Target="../media/image1129.png"/><Relationship Id="rId230" Type="http://schemas.openxmlformats.org/officeDocument/2006/relationships/image" Target="../media/image1121.png"/><Relationship Id="rId114" Type="http://schemas.openxmlformats.org/officeDocument/2006/relationships/image" Target="../media/image1017.png"/><Relationship Id="rId235" Type="http://schemas.openxmlformats.org/officeDocument/2006/relationships/image" Target="../media/image1123.png"/><Relationship Id="rId113" Type="http://schemas.openxmlformats.org/officeDocument/2006/relationships/image" Target="../media/image1021.png"/><Relationship Id="rId234" Type="http://schemas.openxmlformats.org/officeDocument/2006/relationships/image" Target="../media/image1143.png"/><Relationship Id="rId112" Type="http://schemas.openxmlformats.org/officeDocument/2006/relationships/image" Target="../media/image1001.png"/><Relationship Id="rId233" Type="http://schemas.openxmlformats.org/officeDocument/2006/relationships/image" Target="../media/image1150.png"/><Relationship Id="rId111" Type="http://schemas.openxmlformats.org/officeDocument/2006/relationships/image" Target="../media/image1012.png"/><Relationship Id="rId232" Type="http://schemas.openxmlformats.org/officeDocument/2006/relationships/image" Target="../media/image1137.png"/><Relationship Id="rId206" Type="http://schemas.openxmlformats.org/officeDocument/2006/relationships/image" Target="../media/image1108.png"/><Relationship Id="rId205" Type="http://schemas.openxmlformats.org/officeDocument/2006/relationships/image" Target="../media/image1124.png"/><Relationship Id="rId204" Type="http://schemas.openxmlformats.org/officeDocument/2006/relationships/image" Target="../media/image1104.png"/><Relationship Id="rId203" Type="http://schemas.openxmlformats.org/officeDocument/2006/relationships/image" Target="../media/image1095.png"/><Relationship Id="rId209" Type="http://schemas.openxmlformats.org/officeDocument/2006/relationships/image" Target="../media/image1098.png"/><Relationship Id="rId208" Type="http://schemas.openxmlformats.org/officeDocument/2006/relationships/image" Target="../media/image1131.png"/><Relationship Id="rId207" Type="http://schemas.openxmlformats.org/officeDocument/2006/relationships/image" Target="../media/image1120.png"/><Relationship Id="rId202" Type="http://schemas.openxmlformats.org/officeDocument/2006/relationships/image" Target="../media/image1127.png"/><Relationship Id="rId201" Type="http://schemas.openxmlformats.org/officeDocument/2006/relationships/image" Target="../media/image1100.png"/><Relationship Id="rId200" Type="http://schemas.openxmlformats.org/officeDocument/2006/relationships/image" Target="../media/image1111.png"/></Relationships>
</file>

<file path=ppt/slides/_rels/slide11.xml.rels><?xml version="1.0" encoding="UTF-8" standalone="yes"?><Relationships xmlns="http://schemas.openxmlformats.org/package/2006/relationships"><Relationship Id="rId190" Type="http://schemas.openxmlformats.org/officeDocument/2006/relationships/image" Target="../media/image1343.png"/><Relationship Id="rId194" Type="http://schemas.openxmlformats.org/officeDocument/2006/relationships/image" Target="../media/image1362.png"/><Relationship Id="rId193" Type="http://schemas.openxmlformats.org/officeDocument/2006/relationships/image" Target="../media/image1356.png"/><Relationship Id="rId192" Type="http://schemas.openxmlformats.org/officeDocument/2006/relationships/image" Target="../media/image1396.png"/><Relationship Id="rId191" Type="http://schemas.openxmlformats.org/officeDocument/2006/relationships/image" Target="../media/image1392.png"/><Relationship Id="rId187" Type="http://schemas.openxmlformats.org/officeDocument/2006/relationships/image" Target="../media/image1350.png"/><Relationship Id="rId186" Type="http://schemas.openxmlformats.org/officeDocument/2006/relationships/image" Target="../media/image1353.png"/><Relationship Id="rId185" Type="http://schemas.openxmlformats.org/officeDocument/2006/relationships/image" Target="../media/image1382.png"/><Relationship Id="rId184" Type="http://schemas.openxmlformats.org/officeDocument/2006/relationships/image" Target="../media/image1344.png"/><Relationship Id="rId189" Type="http://schemas.openxmlformats.org/officeDocument/2006/relationships/image" Target="../media/image1360.png"/><Relationship Id="rId188" Type="http://schemas.openxmlformats.org/officeDocument/2006/relationships/image" Target="../media/image1342.png"/><Relationship Id="rId183" Type="http://schemas.openxmlformats.org/officeDocument/2006/relationships/image" Target="../media/image1347.png"/><Relationship Id="rId182" Type="http://schemas.openxmlformats.org/officeDocument/2006/relationships/image" Target="../media/image1358.png"/><Relationship Id="rId181" Type="http://schemas.openxmlformats.org/officeDocument/2006/relationships/image" Target="../media/image1345.png"/><Relationship Id="rId180" Type="http://schemas.openxmlformats.org/officeDocument/2006/relationships/image" Target="../media/image1354.png"/><Relationship Id="rId176" Type="http://schemas.openxmlformats.org/officeDocument/2006/relationships/image" Target="../media/image1335.png"/><Relationship Id="rId175" Type="http://schemas.openxmlformats.org/officeDocument/2006/relationships/image" Target="../media/image1365.png"/><Relationship Id="rId174" Type="http://schemas.openxmlformats.org/officeDocument/2006/relationships/image" Target="../media/image1328.png"/><Relationship Id="rId173" Type="http://schemas.openxmlformats.org/officeDocument/2006/relationships/image" Target="../media/image1361.png"/><Relationship Id="rId179" Type="http://schemas.openxmlformats.org/officeDocument/2006/relationships/image" Target="../media/image1346.png"/><Relationship Id="rId178" Type="http://schemas.openxmlformats.org/officeDocument/2006/relationships/image" Target="../media/image1355.png"/><Relationship Id="rId177" Type="http://schemas.openxmlformats.org/officeDocument/2006/relationships/image" Target="../media/image1351.png"/><Relationship Id="rId198" Type="http://schemas.openxmlformats.org/officeDocument/2006/relationships/image" Target="../media/image1367.png"/><Relationship Id="rId197" Type="http://schemas.openxmlformats.org/officeDocument/2006/relationships/image" Target="../media/image1368.png"/><Relationship Id="rId196" Type="http://schemas.openxmlformats.org/officeDocument/2006/relationships/image" Target="../media/image1363.png"/><Relationship Id="rId195" Type="http://schemas.openxmlformats.org/officeDocument/2006/relationships/image" Target="../media/image1373.png"/><Relationship Id="rId199" Type="http://schemas.openxmlformats.org/officeDocument/2006/relationships/image" Target="../media/image1407.png"/><Relationship Id="rId150" Type="http://schemas.openxmlformats.org/officeDocument/2006/relationships/image" Target="../media/image1305.png"/><Relationship Id="rId392" Type="http://schemas.openxmlformats.org/officeDocument/2006/relationships/image" Target="../media/image1569.png"/><Relationship Id="rId391" Type="http://schemas.openxmlformats.org/officeDocument/2006/relationships/image" Target="../media/image1549.png"/><Relationship Id="rId390" Type="http://schemas.openxmlformats.org/officeDocument/2006/relationships/image" Target="../media/image156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82.png"/><Relationship Id="rId149" Type="http://schemas.openxmlformats.org/officeDocument/2006/relationships/image" Target="../media/image1334.png"/><Relationship Id="rId4" Type="http://schemas.openxmlformats.org/officeDocument/2006/relationships/image" Target="../media/image1174.png"/><Relationship Id="rId148" Type="http://schemas.openxmlformats.org/officeDocument/2006/relationships/image" Target="../media/image1312.png"/><Relationship Id="rId1090" Type="http://schemas.openxmlformats.org/officeDocument/2006/relationships/image" Target="../media/image2247.png"/><Relationship Id="rId1091" Type="http://schemas.openxmlformats.org/officeDocument/2006/relationships/image" Target="../media/image2254.png"/><Relationship Id="rId1092" Type="http://schemas.openxmlformats.org/officeDocument/2006/relationships/image" Target="../media/image2246.png"/><Relationship Id="rId1093" Type="http://schemas.openxmlformats.org/officeDocument/2006/relationships/image" Target="../media/image2255.png"/><Relationship Id="rId1094" Type="http://schemas.openxmlformats.org/officeDocument/2006/relationships/image" Target="../media/image2268.png"/><Relationship Id="rId9" Type="http://schemas.openxmlformats.org/officeDocument/2006/relationships/image" Target="../media/image1173.png"/><Relationship Id="rId143" Type="http://schemas.openxmlformats.org/officeDocument/2006/relationships/image" Target="../media/image1320.png"/><Relationship Id="rId385" Type="http://schemas.openxmlformats.org/officeDocument/2006/relationships/image" Target="../media/image1577.png"/><Relationship Id="rId1095" Type="http://schemas.openxmlformats.org/officeDocument/2006/relationships/image" Target="../media/image2260.png"/><Relationship Id="rId142" Type="http://schemas.openxmlformats.org/officeDocument/2006/relationships/image" Target="../media/image1326.png"/><Relationship Id="rId384" Type="http://schemas.openxmlformats.org/officeDocument/2006/relationships/image" Target="../media/image1575.png"/><Relationship Id="rId1096" Type="http://schemas.openxmlformats.org/officeDocument/2006/relationships/image" Target="../media/image2261.png"/><Relationship Id="rId141" Type="http://schemas.openxmlformats.org/officeDocument/2006/relationships/image" Target="../media/image1318.png"/><Relationship Id="rId383" Type="http://schemas.openxmlformats.org/officeDocument/2006/relationships/image" Target="../media/image1540.png"/><Relationship Id="rId1097" Type="http://schemas.openxmlformats.org/officeDocument/2006/relationships/image" Target="../media/image2266.png"/><Relationship Id="rId140" Type="http://schemas.openxmlformats.org/officeDocument/2006/relationships/image" Target="../media/image1310.png"/><Relationship Id="rId382" Type="http://schemas.openxmlformats.org/officeDocument/2006/relationships/image" Target="../media/image1552.png"/><Relationship Id="rId1098" Type="http://schemas.openxmlformats.org/officeDocument/2006/relationships/image" Target="../media/image2265.png"/><Relationship Id="rId5" Type="http://schemas.openxmlformats.org/officeDocument/2006/relationships/image" Target="../media/image1172.png"/><Relationship Id="rId147" Type="http://schemas.openxmlformats.org/officeDocument/2006/relationships/image" Target="../media/image1316.png"/><Relationship Id="rId389" Type="http://schemas.openxmlformats.org/officeDocument/2006/relationships/image" Target="../media/image1566.png"/><Relationship Id="rId1099" Type="http://schemas.openxmlformats.org/officeDocument/2006/relationships/image" Target="../media/image2257.png"/><Relationship Id="rId6" Type="http://schemas.openxmlformats.org/officeDocument/2006/relationships/image" Target="../media/image3.png"/><Relationship Id="rId146" Type="http://schemas.openxmlformats.org/officeDocument/2006/relationships/image" Target="../media/image1314.png"/><Relationship Id="rId388" Type="http://schemas.openxmlformats.org/officeDocument/2006/relationships/image" Target="../media/image1564.png"/><Relationship Id="rId7" Type="http://schemas.openxmlformats.org/officeDocument/2006/relationships/image" Target="../media/image945.png"/><Relationship Id="rId145" Type="http://schemas.openxmlformats.org/officeDocument/2006/relationships/image" Target="../media/image1352.png"/><Relationship Id="rId387" Type="http://schemas.openxmlformats.org/officeDocument/2006/relationships/image" Target="../media/image1556.png"/><Relationship Id="rId8" Type="http://schemas.openxmlformats.org/officeDocument/2006/relationships/image" Target="../media/image1167.png"/><Relationship Id="rId144" Type="http://schemas.openxmlformats.org/officeDocument/2006/relationships/image" Target="../media/image1315.png"/><Relationship Id="rId386" Type="http://schemas.openxmlformats.org/officeDocument/2006/relationships/image" Target="../media/image1553.png"/><Relationship Id="rId381" Type="http://schemas.openxmlformats.org/officeDocument/2006/relationships/image" Target="../media/image1539.png"/><Relationship Id="rId380" Type="http://schemas.openxmlformats.org/officeDocument/2006/relationships/image" Target="../media/image1542.png"/><Relationship Id="rId139" Type="http://schemas.openxmlformats.org/officeDocument/2006/relationships/image" Target="../media/image1302.png"/><Relationship Id="rId138" Type="http://schemas.openxmlformats.org/officeDocument/2006/relationships/image" Target="../media/image1303.png"/><Relationship Id="rId137" Type="http://schemas.openxmlformats.org/officeDocument/2006/relationships/image" Target="../media/image1301.png"/><Relationship Id="rId379" Type="http://schemas.openxmlformats.org/officeDocument/2006/relationships/image" Target="../media/image1543.png"/><Relationship Id="rId1080" Type="http://schemas.openxmlformats.org/officeDocument/2006/relationships/image" Target="../media/image2287.png"/><Relationship Id="rId1081" Type="http://schemas.openxmlformats.org/officeDocument/2006/relationships/image" Target="../media/image2272.png"/><Relationship Id="rId1082" Type="http://schemas.openxmlformats.org/officeDocument/2006/relationships/image" Target="../media/image2277.png"/><Relationship Id="rId1083" Type="http://schemas.openxmlformats.org/officeDocument/2006/relationships/image" Target="../media/image2253.png"/><Relationship Id="rId132" Type="http://schemas.openxmlformats.org/officeDocument/2006/relationships/image" Target="../media/image1300.png"/><Relationship Id="rId374" Type="http://schemas.openxmlformats.org/officeDocument/2006/relationships/image" Target="../media/image1548.png"/><Relationship Id="rId1084" Type="http://schemas.openxmlformats.org/officeDocument/2006/relationships/image" Target="../media/image2256.png"/><Relationship Id="rId131" Type="http://schemas.openxmlformats.org/officeDocument/2006/relationships/image" Target="../media/image1311.png"/><Relationship Id="rId373" Type="http://schemas.openxmlformats.org/officeDocument/2006/relationships/image" Target="../media/image1557.png"/><Relationship Id="rId1085" Type="http://schemas.openxmlformats.org/officeDocument/2006/relationships/image" Target="../media/image2238.png"/><Relationship Id="rId130" Type="http://schemas.openxmlformats.org/officeDocument/2006/relationships/image" Target="../media/image1298.png"/><Relationship Id="rId372" Type="http://schemas.openxmlformats.org/officeDocument/2006/relationships/image" Target="../media/image1550.png"/><Relationship Id="rId1086" Type="http://schemas.openxmlformats.org/officeDocument/2006/relationships/image" Target="../media/image2239.png"/><Relationship Id="rId371" Type="http://schemas.openxmlformats.org/officeDocument/2006/relationships/image" Target="../media/image1547.png"/><Relationship Id="rId1087" Type="http://schemas.openxmlformats.org/officeDocument/2006/relationships/image" Target="../media/image2267.png"/><Relationship Id="rId136" Type="http://schemas.openxmlformats.org/officeDocument/2006/relationships/image" Target="../media/image1306.png"/><Relationship Id="rId378" Type="http://schemas.openxmlformats.org/officeDocument/2006/relationships/image" Target="../media/image1536.png"/><Relationship Id="rId1088" Type="http://schemas.openxmlformats.org/officeDocument/2006/relationships/image" Target="../media/image2243.png"/><Relationship Id="rId135" Type="http://schemas.openxmlformats.org/officeDocument/2006/relationships/image" Target="../media/image1295.png"/><Relationship Id="rId377" Type="http://schemas.openxmlformats.org/officeDocument/2006/relationships/image" Target="../media/image1531.png"/><Relationship Id="rId1089" Type="http://schemas.openxmlformats.org/officeDocument/2006/relationships/image" Target="../media/image2285.png"/><Relationship Id="rId134" Type="http://schemas.openxmlformats.org/officeDocument/2006/relationships/image" Target="../media/image1296.png"/><Relationship Id="rId376" Type="http://schemas.openxmlformats.org/officeDocument/2006/relationships/image" Target="../media/image1545.png"/><Relationship Id="rId133" Type="http://schemas.openxmlformats.org/officeDocument/2006/relationships/image" Target="../media/image1304.png"/><Relationship Id="rId375" Type="http://schemas.openxmlformats.org/officeDocument/2006/relationships/image" Target="../media/image1541.png"/><Relationship Id="rId172" Type="http://schemas.openxmlformats.org/officeDocument/2006/relationships/image" Target="../media/image1339.png"/><Relationship Id="rId171" Type="http://schemas.openxmlformats.org/officeDocument/2006/relationships/image" Target="../media/image1348.png"/><Relationship Id="rId170" Type="http://schemas.openxmlformats.org/officeDocument/2006/relationships/image" Target="../media/image1325.png"/><Relationship Id="rId165" Type="http://schemas.openxmlformats.org/officeDocument/2006/relationships/image" Target="../media/image1327.png"/><Relationship Id="rId164" Type="http://schemas.openxmlformats.org/officeDocument/2006/relationships/image" Target="../media/image1331.png"/><Relationship Id="rId163" Type="http://schemas.openxmlformats.org/officeDocument/2006/relationships/image" Target="../media/image1324.png"/><Relationship Id="rId162" Type="http://schemas.openxmlformats.org/officeDocument/2006/relationships/image" Target="../media/image1341.png"/><Relationship Id="rId169" Type="http://schemas.openxmlformats.org/officeDocument/2006/relationships/image" Target="../media/image1329.png"/><Relationship Id="rId168" Type="http://schemas.openxmlformats.org/officeDocument/2006/relationships/image" Target="../media/image1337.png"/><Relationship Id="rId167" Type="http://schemas.openxmlformats.org/officeDocument/2006/relationships/image" Target="../media/image1323.png"/><Relationship Id="rId166" Type="http://schemas.openxmlformats.org/officeDocument/2006/relationships/image" Target="../media/image1336.png"/><Relationship Id="rId161" Type="http://schemas.openxmlformats.org/officeDocument/2006/relationships/image" Target="../media/image1340.png"/><Relationship Id="rId160" Type="http://schemas.openxmlformats.org/officeDocument/2006/relationships/image" Target="../media/image1317.png"/><Relationship Id="rId159" Type="http://schemas.openxmlformats.org/officeDocument/2006/relationships/image" Target="../media/image1321.png"/><Relationship Id="rId154" Type="http://schemas.openxmlformats.org/officeDocument/2006/relationships/image" Target="../media/image1330.png"/><Relationship Id="rId396" Type="http://schemas.openxmlformats.org/officeDocument/2006/relationships/image" Target="../media/image1559.png"/><Relationship Id="rId153" Type="http://schemas.openxmlformats.org/officeDocument/2006/relationships/image" Target="../media/image1308.png"/><Relationship Id="rId395" Type="http://schemas.openxmlformats.org/officeDocument/2006/relationships/image" Target="../media/image1568.png"/><Relationship Id="rId152" Type="http://schemas.openxmlformats.org/officeDocument/2006/relationships/image" Target="../media/image1313.png"/><Relationship Id="rId394" Type="http://schemas.openxmlformats.org/officeDocument/2006/relationships/image" Target="../media/image1583.png"/><Relationship Id="rId151" Type="http://schemas.openxmlformats.org/officeDocument/2006/relationships/image" Target="../media/image1319.png"/><Relationship Id="rId393" Type="http://schemas.openxmlformats.org/officeDocument/2006/relationships/image" Target="../media/image1554.png"/><Relationship Id="rId158" Type="http://schemas.openxmlformats.org/officeDocument/2006/relationships/image" Target="../media/image1322.png"/><Relationship Id="rId157" Type="http://schemas.openxmlformats.org/officeDocument/2006/relationships/image" Target="../media/image1349.png"/><Relationship Id="rId399" Type="http://schemas.openxmlformats.org/officeDocument/2006/relationships/image" Target="../media/image1558.png"/><Relationship Id="rId156" Type="http://schemas.openxmlformats.org/officeDocument/2006/relationships/image" Target="../media/image1338.png"/><Relationship Id="rId398" Type="http://schemas.openxmlformats.org/officeDocument/2006/relationships/image" Target="../media/image1567.png"/><Relationship Id="rId155" Type="http://schemas.openxmlformats.org/officeDocument/2006/relationships/image" Target="../media/image1333.png"/><Relationship Id="rId397" Type="http://schemas.openxmlformats.org/officeDocument/2006/relationships/image" Target="../media/image1612.png"/><Relationship Id="rId808" Type="http://schemas.openxmlformats.org/officeDocument/2006/relationships/image" Target="../media/image1996.png"/><Relationship Id="rId807" Type="http://schemas.openxmlformats.org/officeDocument/2006/relationships/image" Target="../media/image1973.png"/><Relationship Id="rId806" Type="http://schemas.openxmlformats.org/officeDocument/2006/relationships/image" Target="../media/image1982.png"/><Relationship Id="rId805" Type="http://schemas.openxmlformats.org/officeDocument/2006/relationships/image" Target="../media/image1974.png"/><Relationship Id="rId809" Type="http://schemas.openxmlformats.org/officeDocument/2006/relationships/image" Target="../media/image1979.png"/><Relationship Id="rId800" Type="http://schemas.openxmlformats.org/officeDocument/2006/relationships/image" Target="../media/image1965.png"/><Relationship Id="rId804" Type="http://schemas.openxmlformats.org/officeDocument/2006/relationships/image" Target="../media/image1957.png"/><Relationship Id="rId803" Type="http://schemas.openxmlformats.org/officeDocument/2006/relationships/image" Target="../media/image1966.png"/><Relationship Id="rId802" Type="http://schemas.openxmlformats.org/officeDocument/2006/relationships/image" Target="../media/image1987.png"/><Relationship Id="rId801" Type="http://schemas.openxmlformats.org/officeDocument/2006/relationships/image" Target="../media/image1975.png"/><Relationship Id="rId40" Type="http://schemas.openxmlformats.org/officeDocument/2006/relationships/image" Target="../media/image1213.png"/><Relationship Id="rId42" Type="http://schemas.openxmlformats.org/officeDocument/2006/relationships/image" Target="../media/image1194.png"/><Relationship Id="rId41" Type="http://schemas.openxmlformats.org/officeDocument/2006/relationships/image" Target="../media/image1206.png"/><Relationship Id="rId44" Type="http://schemas.openxmlformats.org/officeDocument/2006/relationships/image" Target="../media/image1207.png"/><Relationship Id="rId43" Type="http://schemas.openxmlformats.org/officeDocument/2006/relationships/image" Target="../media/image1210.png"/><Relationship Id="rId46" Type="http://schemas.openxmlformats.org/officeDocument/2006/relationships/image" Target="../media/image1216.png"/><Relationship Id="rId45" Type="http://schemas.openxmlformats.org/officeDocument/2006/relationships/image" Target="../media/image1208.png"/><Relationship Id="rId509" Type="http://schemas.openxmlformats.org/officeDocument/2006/relationships/image" Target="../media/image1680.png"/><Relationship Id="rId508" Type="http://schemas.openxmlformats.org/officeDocument/2006/relationships/image" Target="../media/image1660.png"/><Relationship Id="rId503" Type="http://schemas.openxmlformats.org/officeDocument/2006/relationships/image" Target="../media/image1675.png"/><Relationship Id="rId745" Type="http://schemas.openxmlformats.org/officeDocument/2006/relationships/image" Target="../media/image1903.png"/><Relationship Id="rId987" Type="http://schemas.openxmlformats.org/officeDocument/2006/relationships/image" Target="../media/image2164.png"/><Relationship Id="rId502" Type="http://schemas.openxmlformats.org/officeDocument/2006/relationships/image" Target="../media/image1682.png"/><Relationship Id="rId744" Type="http://schemas.openxmlformats.org/officeDocument/2006/relationships/image" Target="../media/image1916.png"/><Relationship Id="rId986" Type="http://schemas.openxmlformats.org/officeDocument/2006/relationships/image" Target="../media/image2167.png"/><Relationship Id="rId501" Type="http://schemas.openxmlformats.org/officeDocument/2006/relationships/image" Target="../media/image1676.png"/><Relationship Id="rId743" Type="http://schemas.openxmlformats.org/officeDocument/2006/relationships/image" Target="../media/image1956.png"/><Relationship Id="rId985" Type="http://schemas.openxmlformats.org/officeDocument/2006/relationships/image" Target="../media/image2152.png"/><Relationship Id="rId500" Type="http://schemas.openxmlformats.org/officeDocument/2006/relationships/image" Target="../media/image1702.png"/><Relationship Id="rId742" Type="http://schemas.openxmlformats.org/officeDocument/2006/relationships/image" Target="../media/image1897.png"/><Relationship Id="rId984" Type="http://schemas.openxmlformats.org/officeDocument/2006/relationships/image" Target="../media/image2159.png"/><Relationship Id="rId507" Type="http://schemas.openxmlformats.org/officeDocument/2006/relationships/image" Target="../media/image1672.png"/><Relationship Id="rId749" Type="http://schemas.openxmlformats.org/officeDocument/2006/relationships/image" Target="../media/image1908.png"/><Relationship Id="rId506" Type="http://schemas.openxmlformats.org/officeDocument/2006/relationships/image" Target="../media/image1658.png"/><Relationship Id="rId748" Type="http://schemas.openxmlformats.org/officeDocument/2006/relationships/image" Target="../media/image1925.png"/><Relationship Id="rId505" Type="http://schemas.openxmlformats.org/officeDocument/2006/relationships/image" Target="../media/image1700.png"/><Relationship Id="rId747" Type="http://schemas.openxmlformats.org/officeDocument/2006/relationships/image" Target="../media/image1918.png"/><Relationship Id="rId989" Type="http://schemas.openxmlformats.org/officeDocument/2006/relationships/image" Target="../media/image2162.png"/><Relationship Id="rId504" Type="http://schemas.openxmlformats.org/officeDocument/2006/relationships/image" Target="../media/image1671.png"/><Relationship Id="rId746" Type="http://schemas.openxmlformats.org/officeDocument/2006/relationships/image" Target="../media/image1914.png"/><Relationship Id="rId988" Type="http://schemas.openxmlformats.org/officeDocument/2006/relationships/image" Target="../media/image2153.png"/><Relationship Id="rId48" Type="http://schemas.openxmlformats.org/officeDocument/2006/relationships/image" Target="../media/image1220.png"/><Relationship Id="rId47" Type="http://schemas.openxmlformats.org/officeDocument/2006/relationships/image" Target="../media/image1201.png"/><Relationship Id="rId49" Type="http://schemas.openxmlformats.org/officeDocument/2006/relationships/image" Target="../media/image1215.png"/><Relationship Id="rId741" Type="http://schemas.openxmlformats.org/officeDocument/2006/relationships/image" Target="../media/image1930.png"/><Relationship Id="rId983" Type="http://schemas.openxmlformats.org/officeDocument/2006/relationships/image" Target="../media/image2147.png"/><Relationship Id="rId740" Type="http://schemas.openxmlformats.org/officeDocument/2006/relationships/image" Target="../media/image1911.png"/><Relationship Id="rId982" Type="http://schemas.openxmlformats.org/officeDocument/2006/relationships/image" Target="../media/image2165.png"/><Relationship Id="rId981" Type="http://schemas.openxmlformats.org/officeDocument/2006/relationships/image" Target="../media/image2148.png"/><Relationship Id="rId980" Type="http://schemas.openxmlformats.org/officeDocument/2006/relationships/image" Target="../media/image2142.png"/><Relationship Id="rId31" Type="http://schemas.openxmlformats.org/officeDocument/2006/relationships/image" Target="../media/image1240.png"/><Relationship Id="rId30" Type="http://schemas.openxmlformats.org/officeDocument/2006/relationships/image" Target="../media/image1212.png"/><Relationship Id="rId33" Type="http://schemas.openxmlformats.org/officeDocument/2006/relationships/image" Target="../media/image1202.png"/><Relationship Id="rId32" Type="http://schemas.openxmlformats.org/officeDocument/2006/relationships/image" Target="../media/image1198.png"/><Relationship Id="rId35" Type="http://schemas.openxmlformats.org/officeDocument/2006/relationships/image" Target="../media/image1211.png"/><Relationship Id="rId34" Type="http://schemas.openxmlformats.org/officeDocument/2006/relationships/image" Target="../media/image1197.png"/><Relationship Id="rId739" Type="http://schemas.openxmlformats.org/officeDocument/2006/relationships/image" Target="../media/image1931.png"/><Relationship Id="rId734" Type="http://schemas.openxmlformats.org/officeDocument/2006/relationships/image" Target="../media/image1915.png"/><Relationship Id="rId976" Type="http://schemas.openxmlformats.org/officeDocument/2006/relationships/image" Target="../media/image2132.png"/><Relationship Id="rId733" Type="http://schemas.openxmlformats.org/officeDocument/2006/relationships/image" Target="../media/image1899.png"/><Relationship Id="rId975" Type="http://schemas.openxmlformats.org/officeDocument/2006/relationships/image" Target="../media/image2141.png"/><Relationship Id="rId732" Type="http://schemas.openxmlformats.org/officeDocument/2006/relationships/image" Target="../media/image1887.png"/><Relationship Id="rId974" Type="http://schemas.openxmlformats.org/officeDocument/2006/relationships/image" Target="../media/image2158.png"/><Relationship Id="rId731" Type="http://schemas.openxmlformats.org/officeDocument/2006/relationships/image" Target="../media/image1913.png"/><Relationship Id="rId973" Type="http://schemas.openxmlformats.org/officeDocument/2006/relationships/image" Target="../media/image2137.png"/><Relationship Id="rId738" Type="http://schemas.openxmlformats.org/officeDocument/2006/relationships/image" Target="../media/image1910.png"/><Relationship Id="rId737" Type="http://schemas.openxmlformats.org/officeDocument/2006/relationships/image" Target="../media/image1904.png"/><Relationship Id="rId979" Type="http://schemas.openxmlformats.org/officeDocument/2006/relationships/image" Target="../media/image2145.png"/><Relationship Id="rId736" Type="http://schemas.openxmlformats.org/officeDocument/2006/relationships/image" Target="../media/image1909.png"/><Relationship Id="rId978" Type="http://schemas.openxmlformats.org/officeDocument/2006/relationships/image" Target="../media/image2134.png"/><Relationship Id="rId735" Type="http://schemas.openxmlformats.org/officeDocument/2006/relationships/image" Target="../media/image1893.png"/><Relationship Id="rId977" Type="http://schemas.openxmlformats.org/officeDocument/2006/relationships/image" Target="../media/image2143.png"/><Relationship Id="rId37" Type="http://schemas.openxmlformats.org/officeDocument/2006/relationships/image" Target="../media/image1222.png"/><Relationship Id="rId36" Type="http://schemas.openxmlformats.org/officeDocument/2006/relationships/image" Target="../media/image1189.png"/><Relationship Id="rId39" Type="http://schemas.openxmlformats.org/officeDocument/2006/relationships/image" Target="../media/image1204.png"/><Relationship Id="rId38" Type="http://schemas.openxmlformats.org/officeDocument/2006/relationships/image" Target="../media/image1209.png"/><Relationship Id="rId730" Type="http://schemas.openxmlformats.org/officeDocument/2006/relationships/image" Target="../media/image1891.png"/><Relationship Id="rId972" Type="http://schemas.openxmlformats.org/officeDocument/2006/relationships/image" Target="../media/image2135.png"/><Relationship Id="rId971" Type="http://schemas.openxmlformats.org/officeDocument/2006/relationships/image" Target="../media/image2144.png"/><Relationship Id="rId970" Type="http://schemas.openxmlformats.org/officeDocument/2006/relationships/image" Target="../media/image2140.png"/><Relationship Id="rId1114" Type="http://schemas.openxmlformats.org/officeDocument/2006/relationships/image" Target="../media/image2298.png"/><Relationship Id="rId1115" Type="http://schemas.openxmlformats.org/officeDocument/2006/relationships/image" Target="../media/image2274.png"/><Relationship Id="rId20" Type="http://schemas.openxmlformats.org/officeDocument/2006/relationships/image" Target="../media/image1177.png"/><Relationship Id="rId1116" Type="http://schemas.openxmlformats.org/officeDocument/2006/relationships/image" Target="../media/image2300.png"/><Relationship Id="rId1117" Type="http://schemas.openxmlformats.org/officeDocument/2006/relationships/image" Target="../media/image2302.png"/><Relationship Id="rId22" Type="http://schemas.openxmlformats.org/officeDocument/2006/relationships/image" Target="../media/image1200.png"/><Relationship Id="rId1118" Type="http://schemas.openxmlformats.org/officeDocument/2006/relationships/image" Target="../media/image2283.png"/><Relationship Id="rId21" Type="http://schemas.openxmlformats.org/officeDocument/2006/relationships/image" Target="../media/image1178.png"/><Relationship Id="rId1119" Type="http://schemas.openxmlformats.org/officeDocument/2006/relationships/image" Target="../media/image2273.png"/><Relationship Id="rId24" Type="http://schemas.openxmlformats.org/officeDocument/2006/relationships/image" Target="../media/image1191.png"/><Relationship Id="rId23" Type="http://schemas.openxmlformats.org/officeDocument/2006/relationships/image" Target="../media/image1195.png"/><Relationship Id="rId525" Type="http://schemas.openxmlformats.org/officeDocument/2006/relationships/image" Target="../media/image1692.png"/><Relationship Id="rId767" Type="http://schemas.openxmlformats.org/officeDocument/2006/relationships/image" Target="../media/image1922.png"/><Relationship Id="rId524" Type="http://schemas.openxmlformats.org/officeDocument/2006/relationships/image" Target="../media/image1679.png"/><Relationship Id="rId766" Type="http://schemas.openxmlformats.org/officeDocument/2006/relationships/image" Target="../media/image1929.png"/><Relationship Id="rId523" Type="http://schemas.openxmlformats.org/officeDocument/2006/relationships/image" Target="../media/image1688.png"/><Relationship Id="rId765" Type="http://schemas.openxmlformats.org/officeDocument/2006/relationships/image" Target="../media/image1937.png"/><Relationship Id="rId522" Type="http://schemas.openxmlformats.org/officeDocument/2006/relationships/image" Target="../media/image1694.png"/><Relationship Id="rId764" Type="http://schemas.openxmlformats.org/officeDocument/2006/relationships/image" Target="../media/image1936.png"/><Relationship Id="rId529" Type="http://schemas.openxmlformats.org/officeDocument/2006/relationships/image" Target="../media/image1713.png"/><Relationship Id="rId528" Type="http://schemas.openxmlformats.org/officeDocument/2006/relationships/image" Target="../media/image1695.png"/><Relationship Id="rId527" Type="http://schemas.openxmlformats.org/officeDocument/2006/relationships/image" Target="../media/image1690.png"/><Relationship Id="rId769" Type="http://schemas.openxmlformats.org/officeDocument/2006/relationships/image" Target="../media/image1932.png"/><Relationship Id="rId526" Type="http://schemas.openxmlformats.org/officeDocument/2006/relationships/image" Target="../media/image1712.png"/><Relationship Id="rId768" Type="http://schemas.openxmlformats.org/officeDocument/2006/relationships/image" Target="../media/image1928.png"/><Relationship Id="rId26" Type="http://schemas.openxmlformats.org/officeDocument/2006/relationships/image" Target="../media/image1192.png"/><Relationship Id="rId25" Type="http://schemas.openxmlformats.org/officeDocument/2006/relationships/image" Target="../media/image1184.png"/><Relationship Id="rId28" Type="http://schemas.openxmlformats.org/officeDocument/2006/relationships/image" Target="../media/image1214.png"/><Relationship Id="rId27" Type="http://schemas.openxmlformats.org/officeDocument/2006/relationships/image" Target="../media/image1186.png"/><Relationship Id="rId521" Type="http://schemas.openxmlformats.org/officeDocument/2006/relationships/image" Target="../media/image1691.png"/><Relationship Id="rId763" Type="http://schemas.openxmlformats.org/officeDocument/2006/relationships/image" Target="../media/image1933.png"/><Relationship Id="rId1110" Type="http://schemas.openxmlformats.org/officeDocument/2006/relationships/image" Target="../media/image2271.png"/><Relationship Id="rId29" Type="http://schemas.openxmlformats.org/officeDocument/2006/relationships/image" Target="../media/image1196.png"/><Relationship Id="rId520" Type="http://schemas.openxmlformats.org/officeDocument/2006/relationships/image" Target="../media/image1687.png"/><Relationship Id="rId762" Type="http://schemas.openxmlformats.org/officeDocument/2006/relationships/image" Target="../media/image1935.png"/><Relationship Id="rId1111" Type="http://schemas.openxmlformats.org/officeDocument/2006/relationships/image" Target="../media/image2297.png"/><Relationship Id="rId761" Type="http://schemas.openxmlformats.org/officeDocument/2006/relationships/image" Target="../media/image1923.png"/><Relationship Id="rId1112" Type="http://schemas.openxmlformats.org/officeDocument/2006/relationships/image" Target="../media/image2293.png"/><Relationship Id="rId760" Type="http://schemas.openxmlformats.org/officeDocument/2006/relationships/image" Target="../media/image1917.png"/><Relationship Id="rId1113" Type="http://schemas.openxmlformats.org/officeDocument/2006/relationships/image" Target="../media/image2289.png"/><Relationship Id="rId1103" Type="http://schemas.openxmlformats.org/officeDocument/2006/relationships/image" Target="../media/image2259.png"/><Relationship Id="rId1104" Type="http://schemas.openxmlformats.org/officeDocument/2006/relationships/image" Target="../media/image2279.png"/><Relationship Id="rId1105" Type="http://schemas.openxmlformats.org/officeDocument/2006/relationships/image" Target="../media/image2270.png"/><Relationship Id="rId1106" Type="http://schemas.openxmlformats.org/officeDocument/2006/relationships/image" Target="../media/image2262.png"/><Relationship Id="rId11" Type="http://schemas.openxmlformats.org/officeDocument/2006/relationships/image" Target="../media/image1193.png"/><Relationship Id="rId1107" Type="http://schemas.openxmlformats.org/officeDocument/2006/relationships/image" Target="../media/image2290.png"/><Relationship Id="rId10" Type="http://schemas.openxmlformats.org/officeDocument/2006/relationships/image" Target="../media/image1187.png"/><Relationship Id="rId1108" Type="http://schemas.openxmlformats.org/officeDocument/2006/relationships/image" Target="../media/image2264.png"/><Relationship Id="rId13" Type="http://schemas.openxmlformats.org/officeDocument/2006/relationships/image" Target="../media/image1203.png"/><Relationship Id="rId1109" Type="http://schemas.openxmlformats.org/officeDocument/2006/relationships/image" Target="../media/image2275.png"/><Relationship Id="rId12" Type="http://schemas.openxmlformats.org/officeDocument/2006/relationships/image" Target="../media/image1179.png"/><Relationship Id="rId519" Type="http://schemas.openxmlformats.org/officeDocument/2006/relationships/image" Target="../media/image1699.png"/><Relationship Id="rId514" Type="http://schemas.openxmlformats.org/officeDocument/2006/relationships/image" Target="../media/image1686.png"/><Relationship Id="rId756" Type="http://schemas.openxmlformats.org/officeDocument/2006/relationships/image" Target="../media/image1924.png"/><Relationship Id="rId998" Type="http://schemas.openxmlformats.org/officeDocument/2006/relationships/image" Target="../media/image2150.png"/><Relationship Id="rId513" Type="http://schemas.openxmlformats.org/officeDocument/2006/relationships/image" Target="../media/image1670.png"/><Relationship Id="rId755" Type="http://schemas.openxmlformats.org/officeDocument/2006/relationships/image" Target="../media/image1921.png"/><Relationship Id="rId997" Type="http://schemas.openxmlformats.org/officeDocument/2006/relationships/image" Target="../media/image2155.png"/><Relationship Id="rId512" Type="http://schemas.openxmlformats.org/officeDocument/2006/relationships/image" Target="../media/image1677.png"/><Relationship Id="rId754" Type="http://schemas.openxmlformats.org/officeDocument/2006/relationships/image" Target="../media/image1940.png"/><Relationship Id="rId996" Type="http://schemas.openxmlformats.org/officeDocument/2006/relationships/image" Target="../media/image2180.png"/><Relationship Id="rId511" Type="http://schemas.openxmlformats.org/officeDocument/2006/relationships/image" Target="../media/image1665.png"/><Relationship Id="rId753" Type="http://schemas.openxmlformats.org/officeDocument/2006/relationships/image" Target="../media/image1920.png"/><Relationship Id="rId995" Type="http://schemas.openxmlformats.org/officeDocument/2006/relationships/image" Target="../media/image2149.png"/><Relationship Id="rId518" Type="http://schemas.openxmlformats.org/officeDocument/2006/relationships/image" Target="../media/image1673.png"/><Relationship Id="rId517" Type="http://schemas.openxmlformats.org/officeDocument/2006/relationships/image" Target="../media/image1711.png"/><Relationship Id="rId759" Type="http://schemas.openxmlformats.org/officeDocument/2006/relationships/image" Target="../media/image1934.png"/><Relationship Id="rId516" Type="http://schemas.openxmlformats.org/officeDocument/2006/relationships/image" Target="../media/image1674.png"/><Relationship Id="rId758" Type="http://schemas.openxmlformats.org/officeDocument/2006/relationships/image" Target="../media/image1926.png"/><Relationship Id="rId515" Type="http://schemas.openxmlformats.org/officeDocument/2006/relationships/image" Target="../media/image1684.png"/><Relationship Id="rId757" Type="http://schemas.openxmlformats.org/officeDocument/2006/relationships/image" Target="../media/image1964.png"/><Relationship Id="rId999" Type="http://schemas.openxmlformats.org/officeDocument/2006/relationships/image" Target="../media/image2184.png"/><Relationship Id="rId15" Type="http://schemas.openxmlformats.org/officeDocument/2006/relationships/image" Target="../media/image1180.png"/><Relationship Id="rId990" Type="http://schemas.openxmlformats.org/officeDocument/2006/relationships/image" Target="../media/image2146.png"/><Relationship Id="rId14" Type="http://schemas.openxmlformats.org/officeDocument/2006/relationships/image" Target="../media/image1169.png"/><Relationship Id="rId17" Type="http://schemas.openxmlformats.org/officeDocument/2006/relationships/image" Target="../media/image1205.png"/><Relationship Id="rId16" Type="http://schemas.openxmlformats.org/officeDocument/2006/relationships/image" Target="../media/image1188.png"/><Relationship Id="rId19" Type="http://schemas.openxmlformats.org/officeDocument/2006/relationships/image" Target="../media/image1199.png"/><Relationship Id="rId510" Type="http://schemas.openxmlformats.org/officeDocument/2006/relationships/image" Target="../media/image1663.png"/><Relationship Id="rId752" Type="http://schemas.openxmlformats.org/officeDocument/2006/relationships/image" Target="../media/image1912.png"/><Relationship Id="rId994" Type="http://schemas.openxmlformats.org/officeDocument/2006/relationships/image" Target="../media/image2151.png"/><Relationship Id="rId18" Type="http://schemas.openxmlformats.org/officeDocument/2006/relationships/image" Target="../media/image1185.png"/><Relationship Id="rId751" Type="http://schemas.openxmlformats.org/officeDocument/2006/relationships/image" Target="../media/image1905.png"/><Relationship Id="rId993" Type="http://schemas.openxmlformats.org/officeDocument/2006/relationships/image" Target="../media/image2156.png"/><Relationship Id="rId1100" Type="http://schemas.openxmlformats.org/officeDocument/2006/relationships/image" Target="../media/image2292.png"/><Relationship Id="rId750" Type="http://schemas.openxmlformats.org/officeDocument/2006/relationships/image" Target="../media/image1919.png"/><Relationship Id="rId992" Type="http://schemas.openxmlformats.org/officeDocument/2006/relationships/image" Target="../media/image2154.png"/><Relationship Id="rId1101" Type="http://schemas.openxmlformats.org/officeDocument/2006/relationships/image" Target="../media/image2258.png"/><Relationship Id="rId991" Type="http://schemas.openxmlformats.org/officeDocument/2006/relationships/image" Target="../media/image2170.png"/><Relationship Id="rId1102" Type="http://schemas.openxmlformats.org/officeDocument/2006/relationships/image" Target="../media/image2263.png"/><Relationship Id="rId84" Type="http://schemas.openxmlformats.org/officeDocument/2006/relationships/image" Target="../media/image1256.png"/><Relationship Id="rId83" Type="http://schemas.openxmlformats.org/officeDocument/2006/relationships/image" Target="../media/image1249.png"/><Relationship Id="rId86" Type="http://schemas.openxmlformats.org/officeDocument/2006/relationships/image" Target="../media/image1248.png"/><Relationship Id="rId85" Type="http://schemas.openxmlformats.org/officeDocument/2006/relationships/image" Target="../media/image1251.png"/><Relationship Id="rId88" Type="http://schemas.openxmlformats.org/officeDocument/2006/relationships/image" Target="../media/image1270.png"/><Relationship Id="rId87" Type="http://schemas.openxmlformats.org/officeDocument/2006/relationships/image" Target="../media/image1245.png"/><Relationship Id="rId89" Type="http://schemas.openxmlformats.org/officeDocument/2006/relationships/image" Target="../media/image1265.png"/><Relationship Id="rId709" Type="http://schemas.openxmlformats.org/officeDocument/2006/relationships/image" Target="../media/image1882.png"/><Relationship Id="rId708" Type="http://schemas.openxmlformats.org/officeDocument/2006/relationships/image" Target="../media/image1889.png"/><Relationship Id="rId707" Type="http://schemas.openxmlformats.org/officeDocument/2006/relationships/image" Target="../media/image1896.png"/><Relationship Id="rId949" Type="http://schemas.openxmlformats.org/officeDocument/2006/relationships/image" Target="../media/image2127.png"/><Relationship Id="rId706" Type="http://schemas.openxmlformats.org/officeDocument/2006/relationships/image" Target="../media/image1875.png"/><Relationship Id="rId948" Type="http://schemas.openxmlformats.org/officeDocument/2006/relationships/image" Target="../media/image2116.png"/><Relationship Id="rId80" Type="http://schemas.openxmlformats.org/officeDocument/2006/relationships/image" Target="../media/image1233.png"/><Relationship Id="rId82" Type="http://schemas.openxmlformats.org/officeDocument/2006/relationships/image" Target="../media/image1255.png"/><Relationship Id="rId81" Type="http://schemas.openxmlformats.org/officeDocument/2006/relationships/image" Target="../media/image1246.png"/><Relationship Id="rId701" Type="http://schemas.openxmlformats.org/officeDocument/2006/relationships/image" Target="../media/image1866.png"/><Relationship Id="rId943" Type="http://schemas.openxmlformats.org/officeDocument/2006/relationships/image" Target="../media/image2096.png"/><Relationship Id="rId700" Type="http://schemas.openxmlformats.org/officeDocument/2006/relationships/image" Target="../media/image1874.png"/><Relationship Id="rId942" Type="http://schemas.openxmlformats.org/officeDocument/2006/relationships/image" Target="../media/image2111.png"/><Relationship Id="rId941" Type="http://schemas.openxmlformats.org/officeDocument/2006/relationships/image" Target="../media/image2110.png"/><Relationship Id="rId940" Type="http://schemas.openxmlformats.org/officeDocument/2006/relationships/image" Target="../media/image2118.png"/><Relationship Id="rId705" Type="http://schemas.openxmlformats.org/officeDocument/2006/relationships/image" Target="../media/image1886.png"/><Relationship Id="rId947" Type="http://schemas.openxmlformats.org/officeDocument/2006/relationships/image" Target="../media/image2108.png"/><Relationship Id="rId704" Type="http://schemas.openxmlformats.org/officeDocument/2006/relationships/image" Target="../media/image1859.png"/><Relationship Id="rId946" Type="http://schemas.openxmlformats.org/officeDocument/2006/relationships/image" Target="../media/image2100.png"/><Relationship Id="rId703" Type="http://schemas.openxmlformats.org/officeDocument/2006/relationships/image" Target="../media/image1867.png"/><Relationship Id="rId945" Type="http://schemas.openxmlformats.org/officeDocument/2006/relationships/image" Target="../media/image2109.png"/><Relationship Id="rId702" Type="http://schemas.openxmlformats.org/officeDocument/2006/relationships/image" Target="../media/image1861.png"/><Relationship Id="rId944" Type="http://schemas.openxmlformats.org/officeDocument/2006/relationships/image" Target="../media/image2182.png"/><Relationship Id="rId73" Type="http://schemas.openxmlformats.org/officeDocument/2006/relationships/image" Target="../media/image1235.png"/><Relationship Id="rId72" Type="http://schemas.openxmlformats.org/officeDocument/2006/relationships/image" Target="../media/image1241.png"/><Relationship Id="rId75" Type="http://schemas.openxmlformats.org/officeDocument/2006/relationships/image" Target="../media/image1243.png"/><Relationship Id="rId74" Type="http://schemas.openxmlformats.org/officeDocument/2006/relationships/image" Target="../media/image1247.png"/><Relationship Id="rId77" Type="http://schemas.openxmlformats.org/officeDocument/2006/relationships/image" Target="../media/image1232.png"/><Relationship Id="rId76" Type="http://schemas.openxmlformats.org/officeDocument/2006/relationships/image" Target="../media/image1257.png"/><Relationship Id="rId79" Type="http://schemas.openxmlformats.org/officeDocument/2006/relationships/image" Target="../media/image1234.png"/><Relationship Id="rId78" Type="http://schemas.openxmlformats.org/officeDocument/2006/relationships/image" Target="../media/image1254.png"/><Relationship Id="rId939" Type="http://schemas.openxmlformats.org/officeDocument/2006/relationships/image" Target="../media/image2094.png"/><Relationship Id="rId938" Type="http://schemas.openxmlformats.org/officeDocument/2006/relationships/image" Target="../media/image2105.png"/><Relationship Id="rId937" Type="http://schemas.openxmlformats.org/officeDocument/2006/relationships/image" Target="../media/image2107.png"/><Relationship Id="rId71" Type="http://schemas.openxmlformats.org/officeDocument/2006/relationships/image" Target="../media/image1253.png"/><Relationship Id="rId70" Type="http://schemas.openxmlformats.org/officeDocument/2006/relationships/image" Target="../media/image1266.png"/><Relationship Id="rId932" Type="http://schemas.openxmlformats.org/officeDocument/2006/relationships/image" Target="../media/image2121.png"/><Relationship Id="rId931" Type="http://schemas.openxmlformats.org/officeDocument/2006/relationships/image" Target="../media/image2117.png"/><Relationship Id="rId930" Type="http://schemas.openxmlformats.org/officeDocument/2006/relationships/image" Target="../media/image2089.png"/><Relationship Id="rId936" Type="http://schemas.openxmlformats.org/officeDocument/2006/relationships/image" Target="../media/image2093.png"/><Relationship Id="rId935" Type="http://schemas.openxmlformats.org/officeDocument/2006/relationships/image" Target="../media/image2097.png"/><Relationship Id="rId934" Type="http://schemas.openxmlformats.org/officeDocument/2006/relationships/image" Target="../media/image2120.png"/><Relationship Id="rId933" Type="http://schemas.openxmlformats.org/officeDocument/2006/relationships/image" Target="../media/image2099.png"/><Relationship Id="rId62" Type="http://schemas.openxmlformats.org/officeDocument/2006/relationships/image" Target="../media/image1219.png"/><Relationship Id="rId61" Type="http://schemas.openxmlformats.org/officeDocument/2006/relationships/image" Target="../media/image1260.png"/><Relationship Id="rId64" Type="http://schemas.openxmlformats.org/officeDocument/2006/relationships/image" Target="../media/image1229.png"/><Relationship Id="rId63" Type="http://schemas.openxmlformats.org/officeDocument/2006/relationships/image" Target="../media/image1227.png"/><Relationship Id="rId66" Type="http://schemas.openxmlformats.org/officeDocument/2006/relationships/image" Target="../media/image1242.png"/><Relationship Id="rId65" Type="http://schemas.openxmlformats.org/officeDocument/2006/relationships/image" Target="../media/image1223.png"/><Relationship Id="rId68" Type="http://schemas.openxmlformats.org/officeDocument/2006/relationships/image" Target="../media/image1228.png"/><Relationship Id="rId67" Type="http://schemas.openxmlformats.org/officeDocument/2006/relationships/image" Target="../media/image1221.png"/><Relationship Id="rId729" Type="http://schemas.openxmlformats.org/officeDocument/2006/relationships/image" Target="../media/image1906.png"/><Relationship Id="rId728" Type="http://schemas.openxmlformats.org/officeDocument/2006/relationships/image" Target="../media/image1895.png"/><Relationship Id="rId60" Type="http://schemas.openxmlformats.org/officeDocument/2006/relationships/image" Target="../media/image1226.png"/><Relationship Id="rId723" Type="http://schemas.openxmlformats.org/officeDocument/2006/relationships/image" Target="../media/image1885.png"/><Relationship Id="rId965" Type="http://schemas.openxmlformats.org/officeDocument/2006/relationships/image" Target="../media/image2139.png"/><Relationship Id="rId722" Type="http://schemas.openxmlformats.org/officeDocument/2006/relationships/image" Target="../media/image1898.png"/><Relationship Id="rId964" Type="http://schemas.openxmlformats.org/officeDocument/2006/relationships/image" Target="../media/image2131.png"/><Relationship Id="rId721" Type="http://schemas.openxmlformats.org/officeDocument/2006/relationships/image" Target="../media/image1880.png"/><Relationship Id="rId963" Type="http://schemas.openxmlformats.org/officeDocument/2006/relationships/image" Target="../media/image2138.png"/><Relationship Id="rId720" Type="http://schemas.openxmlformats.org/officeDocument/2006/relationships/image" Target="../media/image1877.png"/><Relationship Id="rId962" Type="http://schemas.openxmlformats.org/officeDocument/2006/relationships/image" Target="../media/image2133.png"/><Relationship Id="rId727" Type="http://schemas.openxmlformats.org/officeDocument/2006/relationships/image" Target="../media/image1884.png"/><Relationship Id="rId969" Type="http://schemas.openxmlformats.org/officeDocument/2006/relationships/image" Target="../media/image2126.png"/><Relationship Id="rId726" Type="http://schemas.openxmlformats.org/officeDocument/2006/relationships/image" Target="../media/image1892.png"/><Relationship Id="rId968" Type="http://schemas.openxmlformats.org/officeDocument/2006/relationships/image" Target="../media/image2163.png"/><Relationship Id="rId725" Type="http://schemas.openxmlformats.org/officeDocument/2006/relationships/image" Target="../media/image1894.png"/><Relationship Id="rId967" Type="http://schemas.openxmlformats.org/officeDocument/2006/relationships/image" Target="../media/image2130.png"/><Relationship Id="rId724" Type="http://schemas.openxmlformats.org/officeDocument/2006/relationships/image" Target="../media/image1901.png"/><Relationship Id="rId966" Type="http://schemas.openxmlformats.org/officeDocument/2006/relationships/image" Target="../media/image2129.png"/><Relationship Id="rId69" Type="http://schemas.openxmlformats.org/officeDocument/2006/relationships/image" Target="../media/image1238.png"/><Relationship Id="rId961" Type="http://schemas.openxmlformats.org/officeDocument/2006/relationships/image" Target="../media/image2128.png"/><Relationship Id="rId960" Type="http://schemas.openxmlformats.org/officeDocument/2006/relationships/image" Target="../media/image2136.png"/><Relationship Id="rId51" Type="http://schemas.openxmlformats.org/officeDocument/2006/relationships/image" Target="../media/image1218.png"/><Relationship Id="rId50" Type="http://schemas.openxmlformats.org/officeDocument/2006/relationships/image" Target="../media/image1236.png"/><Relationship Id="rId53" Type="http://schemas.openxmlformats.org/officeDocument/2006/relationships/image" Target="../media/image1239.png"/><Relationship Id="rId52" Type="http://schemas.openxmlformats.org/officeDocument/2006/relationships/image" Target="../media/image1217.png"/><Relationship Id="rId55" Type="http://schemas.openxmlformats.org/officeDocument/2006/relationships/image" Target="../media/image1225.png"/><Relationship Id="rId54" Type="http://schemas.openxmlformats.org/officeDocument/2006/relationships/image" Target="../media/image1231.png"/><Relationship Id="rId57" Type="http://schemas.openxmlformats.org/officeDocument/2006/relationships/image" Target="../media/image1224.png"/><Relationship Id="rId56" Type="http://schemas.openxmlformats.org/officeDocument/2006/relationships/image" Target="../media/image1230.png"/><Relationship Id="rId719" Type="http://schemas.openxmlformats.org/officeDocument/2006/relationships/image" Target="../media/image1902.png"/><Relationship Id="rId718" Type="http://schemas.openxmlformats.org/officeDocument/2006/relationships/image" Target="../media/image1878.png"/><Relationship Id="rId717" Type="http://schemas.openxmlformats.org/officeDocument/2006/relationships/image" Target="../media/image1871.png"/><Relationship Id="rId959" Type="http://schemas.openxmlformats.org/officeDocument/2006/relationships/image" Target="../media/image2169.png"/><Relationship Id="rId712" Type="http://schemas.openxmlformats.org/officeDocument/2006/relationships/image" Target="../media/image1900.png"/><Relationship Id="rId954" Type="http://schemas.openxmlformats.org/officeDocument/2006/relationships/image" Target="../media/image2125.png"/><Relationship Id="rId711" Type="http://schemas.openxmlformats.org/officeDocument/2006/relationships/image" Target="../media/image1883.png"/><Relationship Id="rId953" Type="http://schemas.openxmlformats.org/officeDocument/2006/relationships/image" Target="../media/image2123.png"/><Relationship Id="rId710" Type="http://schemas.openxmlformats.org/officeDocument/2006/relationships/image" Target="../media/image1890.png"/><Relationship Id="rId952" Type="http://schemas.openxmlformats.org/officeDocument/2006/relationships/image" Target="../media/image2114.png"/><Relationship Id="rId951" Type="http://schemas.openxmlformats.org/officeDocument/2006/relationships/image" Target="../media/image2119.png"/><Relationship Id="rId716" Type="http://schemas.openxmlformats.org/officeDocument/2006/relationships/image" Target="../media/image1881.png"/><Relationship Id="rId958" Type="http://schemas.openxmlformats.org/officeDocument/2006/relationships/image" Target="../media/image2122.png"/><Relationship Id="rId715" Type="http://schemas.openxmlformats.org/officeDocument/2006/relationships/image" Target="../media/image1870.png"/><Relationship Id="rId957" Type="http://schemas.openxmlformats.org/officeDocument/2006/relationships/image" Target="../media/image2124.png"/><Relationship Id="rId714" Type="http://schemas.openxmlformats.org/officeDocument/2006/relationships/image" Target="../media/image1888.png"/><Relationship Id="rId956" Type="http://schemas.openxmlformats.org/officeDocument/2006/relationships/image" Target="../media/image2112.png"/><Relationship Id="rId713" Type="http://schemas.openxmlformats.org/officeDocument/2006/relationships/image" Target="../media/image1907.png"/><Relationship Id="rId955" Type="http://schemas.openxmlformats.org/officeDocument/2006/relationships/image" Target="../media/image2161.png"/><Relationship Id="rId59" Type="http://schemas.openxmlformats.org/officeDocument/2006/relationships/image" Target="../media/image1237.png"/><Relationship Id="rId58" Type="http://schemas.openxmlformats.org/officeDocument/2006/relationships/image" Target="../media/image1258.png"/><Relationship Id="rId950" Type="http://schemas.openxmlformats.org/officeDocument/2006/relationships/image" Target="../media/image2106.png"/><Relationship Id="rId590" Type="http://schemas.openxmlformats.org/officeDocument/2006/relationships/image" Target="../media/image1751.png"/><Relationship Id="rId107" Type="http://schemas.openxmlformats.org/officeDocument/2006/relationships/image" Target="../media/image1272.png"/><Relationship Id="rId349" Type="http://schemas.openxmlformats.org/officeDocument/2006/relationships/image" Target="../media/image1515.png"/><Relationship Id="rId106" Type="http://schemas.openxmlformats.org/officeDocument/2006/relationships/image" Target="../media/image1286.png"/><Relationship Id="rId348" Type="http://schemas.openxmlformats.org/officeDocument/2006/relationships/image" Target="../media/image1518.png"/><Relationship Id="rId105" Type="http://schemas.openxmlformats.org/officeDocument/2006/relationships/image" Target="../media/image1285.png"/><Relationship Id="rId347" Type="http://schemas.openxmlformats.org/officeDocument/2006/relationships/image" Target="../media/image1529.png"/><Relationship Id="rId589" Type="http://schemas.openxmlformats.org/officeDocument/2006/relationships/image" Target="../media/image1750.png"/><Relationship Id="rId104" Type="http://schemas.openxmlformats.org/officeDocument/2006/relationships/image" Target="../media/image1283.png"/><Relationship Id="rId346" Type="http://schemas.openxmlformats.org/officeDocument/2006/relationships/image" Target="../media/image1509.png"/><Relationship Id="rId588" Type="http://schemas.openxmlformats.org/officeDocument/2006/relationships/image" Target="../media/image1742.png"/><Relationship Id="rId109" Type="http://schemas.openxmlformats.org/officeDocument/2006/relationships/image" Target="../media/image1307.png"/><Relationship Id="rId1170" Type="http://schemas.openxmlformats.org/officeDocument/2006/relationships/image" Target="../media/image2353.png"/><Relationship Id="rId108" Type="http://schemas.openxmlformats.org/officeDocument/2006/relationships/image" Target="../media/image1294.png"/><Relationship Id="rId1171" Type="http://schemas.openxmlformats.org/officeDocument/2006/relationships/image" Target="../media/image2339.png"/><Relationship Id="rId341" Type="http://schemas.openxmlformats.org/officeDocument/2006/relationships/image" Target="../media/image1505.png"/><Relationship Id="rId583" Type="http://schemas.openxmlformats.org/officeDocument/2006/relationships/image" Target="../media/image1760.png"/><Relationship Id="rId1172" Type="http://schemas.openxmlformats.org/officeDocument/2006/relationships/image" Target="../media/image2338.png"/><Relationship Id="rId340" Type="http://schemas.openxmlformats.org/officeDocument/2006/relationships/image" Target="../media/image1510.png"/><Relationship Id="rId582" Type="http://schemas.openxmlformats.org/officeDocument/2006/relationships/image" Target="../media/image1748.png"/><Relationship Id="rId1173" Type="http://schemas.openxmlformats.org/officeDocument/2006/relationships/image" Target="../media/image2342.png"/><Relationship Id="rId581" Type="http://schemas.openxmlformats.org/officeDocument/2006/relationships/image" Target="../media/image1764.png"/><Relationship Id="rId1174" Type="http://schemas.openxmlformats.org/officeDocument/2006/relationships/image" Target="../media/image2361.png"/><Relationship Id="rId580" Type="http://schemas.openxmlformats.org/officeDocument/2006/relationships/image" Target="../media/image1745.png"/><Relationship Id="rId1175" Type="http://schemas.openxmlformats.org/officeDocument/2006/relationships/image" Target="../media/image2355.png"/><Relationship Id="rId103" Type="http://schemas.openxmlformats.org/officeDocument/2006/relationships/image" Target="../media/image1280.png"/><Relationship Id="rId345" Type="http://schemas.openxmlformats.org/officeDocument/2006/relationships/image" Target="../media/image1530.png"/><Relationship Id="rId587" Type="http://schemas.openxmlformats.org/officeDocument/2006/relationships/image" Target="../media/image1766.png"/><Relationship Id="rId1176" Type="http://schemas.openxmlformats.org/officeDocument/2006/relationships/image" Target="../media/image2347.png"/><Relationship Id="rId102" Type="http://schemas.openxmlformats.org/officeDocument/2006/relationships/image" Target="../media/image1269.png"/><Relationship Id="rId344" Type="http://schemas.openxmlformats.org/officeDocument/2006/relationships/image" Target="../media/image1499.png"/><Relationship Id="rId586" Type="http://schemas.openxmlformats.org/officeDocument/2006/relationships/image" Target="../media/image1747.png"/><Relationship Id="rId1177" Type="http://schemas.openxmlformats.org/officeDocument/2006/relationships/image" Target="../media/image2346.png"/><Relationship Id="rId101" Type="http://schemas.openxmlformats.org/officeDocument/2006/relationships/image" Target="../media/image1264.png"/><Relationship Id="rId343" Type="http://schemas.openxmlformats.org/officeDocument/2006/relationships/image" Target="../media/image1507.png"/><Relationship Id="rId585" Type="http://schemas.openxmlformats.org/officeDocument/2006/relationships/image" Target="../media/image1758.png"/><Relationship Id="rId1178" Type="http://schemas.openxmlformats.org/officeDocument/2006/relationships/image" Target="../media/image2360.png"/><Relationship Id="rId100" Type="http://schemas.openxmlformats.org/officeDocument/2006/relationships/image" Target="../media/image1274.png"/><Relationship Id="rId342" Type="http://schemas.openxmlformats.org/officeDocument/2006/relationships/image" Target="../media/image1508.png"/><Relationship Id="rId584" Type="http://schemas.openxmlformats.org/officeDocument/2006/relationships/image" Target="../media/image1749.png"/><Relationship Id="rId1179" Type="http://schemas.openxmlformats.org/officeDocument/2006/relationships/image" Target="../media/image2367.png"/><Relationship Id="rId1169" Type="http://schemas.openxmlformats.org/officeDocument/2006/relationships/image" Target="../media/image2328.png"/><Relationship Id="rId338" Type="http://schemas.openxmlformats.org/officeDocument/2006/relationships/image" Target="../media/image1516.png"/><Relationship Id="rId337" Type="http://schemas.openxmlformats.org/officeDocument/2006/relationships/image" Target="../media/image1506.png"/><Relationship Id="rId579" Type="http://schemas.openxmlformats.org/officeDocument/2006/relationships/image" Target="../media/image1767.png"/><Relationship Id="rId336" Type="http://schemas.openxmlformats.org/officeDocument/2006/relationships/image" Target="../media/image1511.png"/><Relationship Id="rId578" Type="http://schemas.openxmlformats.org/officeDocument/2006/relationships/image" Target="../media/image1754.png"/><Relationship Id="rId335" Type="http://schemas.openxmlformats.org/officeDocument/2006/relationships/image" Target="../media/image1500.png"/><Relationship Id="rId577" Type="http://schemas.openxmlformats.org/officeDocument/2006/relationships/image" Target="../media/image1737.png"/><Relationship Id="rId339" Type="http://schemas.openxmlformats.org/officeDocument/2006/relationships/image" Target="../media/image1524.png"/><Relationship Id="rId1160" Type="http://schemas.openxmlformats.org/officeDocument/2006/relationships/image" Target="../media/image2334.png"/><Relationship Id="rId330" Type="http://schemas.openxmlformats.org/officeDocument/2006/relationships/image" Target="../media/image1490.png"/><Relationship Id="rId572" Type="http://schemas.openxmlformats.org/officeDocument/2006/relationships/image" Target="../media/image1746.png"/><Relationship Id="rId1161" Type="http://schemas.openxmlformats.org/officeDocument/2006/relationships/image" Target="../media/image2324.png"/><Relationship Id="rId571" Type="http://schemas.openxmlformats.org/officeDocument/2006/relationships/image" Target="../media/image1735.png"/><Relationship Id="rId1162" Type="http://schemas.openxmlformats.org/officeDocument/2006/relationships/image" Target="../media/image2315.png"/><Relationship Id="rId570" Type="http://schemas.openxmlformats.org/officeDocument/2006/relationships/image" Target="../media/image1744.png"/><Relationship Id="rId1163" Type="http://schemas.openxmlformats.org/officeDocument/2006/relationships/image" Target="../media/image2336.png"/><Relationship Id="rId1164" Type="http://schemas.openxmlformats.org/officeDocument/2006/relationships/image" Target="../media/image2316.png"/><Relationship Id="rId334" Type="http://schemas.openxmlformats.org/officeDocument/2006/relationships/image" Target="../media/image1489.png"/><Relationship Id="rId576" Type="http://schemas.openxmlformats.org/officeDocument/2006/relationships/image" Target="../media/image1738.png"/><Relationship Id="rId1165" Type="http://schemas.openxmlformats.org/officeDocument/2006/relationships/image" Target="../media/image2317.png"/><Relationship Id="rId333" Type="http://schemas.openxmlformats.org/officeDocument/2006/relationships/image" Target="../media/image1502.png"/><Relationship Id="rId575" Type="http://schemas.openxmlformats.org/officeDocument/2006/relationships/image" Target="../media/image1733.png"/><Relationship Id="rId1166" Type="http://schemas.openxmlformats.org/officeDocument/2006/relationships/image" Target="../media/image2329.png"/><Relationship Id="rId332" Type="http://schemas.openxmlformats.org/officeDocument/2006/relationships/image" Target="../media/image1513.png"/><Relationship Id="rId574" Type="http://schemas.openxmlformats.org/officeDocument/2006/relationships/image" Target="../media/image1732.png"/><Relationship Id="rId1167" Type="http://schemas.openxmlformats.org/officeDocument/2006/relationships/image" Target="../media/image2340.png"/><Relationship Id="rId331" Type="http://schemas.openxmlformats.org/officeDocument/2006/relationships/image" Target="../media/image1494.png"/><Relationship Id="rId573" Type="http://schemas.openxmlformats.org/officeDocument/2006/relationships/image" Target="../media/image1743.png"/><Relationship Id="rId1168" Type="http://schemas.openxmlformats.org/officeDocument/2006/relationships/image" Target="../media/image2327.png"/><Relationship Id="rId370" Type="http://schemas.openxmlformats.org/officeDocument/2006/relationships/image" Target="../media/image1546.png"/><Relationship Id="rId129" Type="http://schemas.openxmlformats.org/officeDocument/2006/relationships/image" Target="../media/image1332.png"/><Relationship Id="rId128" Type="http://schemas.openxmlformats.org/officeDocument/2006/relationships/image" Target="../media/image1291.png"/><Relationship Id="rId127" Type="http://schemas.openxmlformats.org/officeDocument/2006/relationships/image" Target="../media/image1297.png"/><Relationship Id="rId369" Type="http://schemas.openxmlformats.org/officeDocument/2006/relationships/image" Target="../media/image1551.png"/><Relationship Id="rId126" Type="http://schemas.openxmlformats.org/officeDocument/2006/relationships/image" Target="../media/image1293.png"/><Relationship Id="rId368" Type="http://schemas.openxmlformats.org/officeDocument/2006/relationships/image" Target="../media/image1520.png"/><Relationship Id="rId1190" Type="http://schemas.openxmlformats.org/officeDocument/2006/relationships/image" Target="../media/image2356.png"/><Relationship Id="rId1191" Type="http://schemas.openxmlformats.org/officeDocument/2006/relationships/image" Target="../media/image2349.png"/><Relationship Id="rId1192" Type="http://schemas.openxmlformats.org/officeDocument/2006/relationships/image" Target="../media/image2390.png"/><Relationship Id="rId1193" Type="http://schemas.openxmlformats.org/officeDocument/2006/relationships/image" Target="../media/image2352.png"/><Relationship Id="rId121" Type="http://schemas.openxmlformats.org/officeDocument/2006/relationships/image" Target="../media/image1309.png"/><Relationship Id="rId363" Type="http://schemas.openxmlformats.org/officeDocument/2006/relationships/image" Target="../media/image1544.png"/><Relationship Id="rId1194" Type="http://schemas.openxmlformats.org/officeDocument/2006/relationships/image" Target="../media/image2374.png"/><Relationship Id="rId120" Type="http://schemas.openxmlformats.org/officeDocument/2006/relationships/image" Target="../media/image1284.png"/><Relationship Id="rId362" Type="http://schemas.openxmlformats.org/officeDocument/2006/relationships/image" Target="../media/image1533.png"/><Relationship Id="rId1195" Type="http://schemas.openxmlformats.org/officeDocument/2006/relationships/image" Target="../media/image2364.png"/><Relationship Id="rId361" Type="http://schemas.openxmlformats.org/officeDocument/2006/relationships/image" Target="../media/image1522.png"/><Relationship Id="rId1196" Type="http://schemas.openxmlformats.org/officeDocument/2006/relationships/image" Target="../media/image2369.png"/><Relationship Id="rId360" Type="http://schemas.openxmlformats.org/officeDocument/2006/relationships/image" Target="../media/image1538.png"/><Relationship Id="rId1197" Type="http://schemas.openxmlformats.org/officeDocument/2006/relationships/image" Target="../media/image2354.png"/><Relationship Id="rId125" Type="http://schemas.openxmlformats.org/officeDocument/2006/relationships/image" Target="../media/image1282.png"/><Relationship Id="rId367" Type="http://schemas.openxmlformats.org/officeDocument/2006/relationships/image" Target="../media/image1525.png"/><Relationship Id="rId1198" Type="http://schemas.openxmlformats.org/officeDocument/2006/relationships/image" Target="../media/image2359.png"/><Relationship Id="rId124" Type="http://schemas.openxmlformats.org/officeDocument/2006/relationships/image" Target="../media/image1278.png"/><Relationship Id="rId366" Type="http://schemas.openxmlformats.org/officeDocument/2006/relationships/image" Target="../media/image1523.png"/><Relationship Id="rId1199" Type="http://schemas.openxmlformats.org/officeDocument/2006/relationships/image" Target="../media/image2377.png"/><Relationship Id="rId123" Type="http://schemas.openxmlformats.org/officeDocument/2006/relationships/image" Target="../media/image1290.png"/><Relationship Id="rId365" Type="http://schemas.openxmlformats.org/officeDocument/2006/relationships/image" Target="../media/image1528.png"/><Relationship Id="rId122" Type="http://schemas.openxmlformats.org/officeDocument/2006/relationships/image" Target="../media/image1288.png"/><Relationship Id="rId364" Type="http://schemas.openxmlformats.org/officeDocument/2006/relationships/image" Target="../media/image1555.png"/><Relationship Id="rId95" Type="http://schemas.openxmlformats.org/officeDocument/2006/relationships/image" Target="../media/image1263.png"/><Relationship Id="rId94" Type="http://schemas.openxmlformats.org/officeDocument/2006/relationships/image" Target="../media/image1277.png"/><Relationship Id="rId97" Type="http://schemas.openxmlformats.org/officeDocument/2006/relationships/image" Target="../media/image1268.png"/><Relationship Id="rId96" Type="http://schemas.openxmlformats.org/officeDocument/2006/relationships/image" Target="../media/image1250.png"/><Relationship Id="rId99" Type="http://schemas.openxmlformats.org/officeDocument/2006/relationships/image" Target="../media/image1267.png"/><Relationship Id="rId98" Type="http://schemas.openxmlformats.org/officeDocument/2006/relationships/image" Target="../media/image1252.png"/><Relationship Id="rId91" Type="http://schemas.openxmlformats.org/officeDocument/2006/relationships/image" Target="../media/image1244.png"/><Relationship Id="rId90" Type="http://schemas.openxmlformats.org/officeDocument/2006/relationships/image" Target="../media/image1259.png"/><Relationship Id="rId93" Type="http://schemas.openxmlformats.org/officeDocument/2006/relationships/image" Target="../media/image1262.png"/><Relationship Id="rId92" Type="http://schemas.openxmlformats.org/officeDocument/2006/relationships/image" Target="../media/image1261.png"/><Relationship Id="rId118" Type="http://schemas.openxmlformats.org/officeDocument/2006/relationships/image" Target="../media/image1287.png"/><Relationship Id="rId117" Type="http://schemas.openxmlformats.org/officeDocument/2006/relationships/image" Target="../media/image1299.png"/><Relationship Id="rId359" Type="http://schemas.openxmlformats.org/officeDocument/2006/relationships/image" Target="../media/image1532.png"/><Relationship Id="rId116" Type="http://schemas.openxmlformats.org/officeDocument/2006/relationships/image" Target="../media/image1271.png"/><Relationship Id="rId358" Type="http://schemas.openxmlformats.org/officeDocument/2006/relationships/image" Target="../media/image1521.png"/><Relationship Id="rId115" Type="http://schemas.openxmlformats.org/officeDocument/2006/relationships/image" Target="../media/image1275.png"/><Relationship Id="rId357" Type="http://schemas.openxmlformats.org/officeDocument/2006/relationships/image" Target="../media/image1514.png"/><Relationship Id="rId599" Type="http://schemas.openxmlformats.org/officeDocument/2006/relationships/image" Target="../media/image1768.png"/><Relationship Id="rId1180" Type="http://schemas.openxmlformats.org/officeDocument/2006/relationships/image" Target="../media/image2362.png"/><Relationship Id="rId1181" Type="http://schemas.openxmlformats.org/officeDocument/2006/relationships/image" Target="../media/image2348.png"/><Relationship Id="rId119" Type="http://schemas.openxmlformats.org/officeDocument/2006/relationships/image" Target="../media/image1281.png"/><Relationship Id="rId1182" Type="http://schemas.openxmlformats.org/officeDocument/2006/relationships/image" Target="../media/image2341.png"/><Relationship Id="rId110" Type="http://schemas.openxmlformats.org/officeDocument/2006/relationships/image" Target="../media/image1276.png"/><Relationship Id="rId352" Type="http://schemas.openxmlformats.org/officeDocument/2006/relationships/image" Target="../media/image1537.png"/><Relationship Id="rId594" Type="http://schemas.openxmlformats.org/officeDocument/2006/relationships/image" Target="../media/image1753.png"/><Relationship Id="rId1183" Type="http://schemas.openxmlformats.org/officeDocument/2006/relationships/image" Target="../media/image2357.png"/><Relationship Id="rId351" Type="http://schemas.openxmlformats.org/officeDocument/2006/relationships/image" Target="../media/image1535.png"/><Relationship Id="rId593" Type="http://schemas.openxmlformats.org/officeDocument/2006/relationships/image" Target="../media/image1755.png"/><Relationship Id="rId1184" Type="http://schemas.openxmlformats.org/officeDocument/2006/relationships/image" Target="../media/image2351.png"/><Relationship Id="rId350" Type="http://schemas.openxmlformats.org/officeDocument/2006/relationships/image" Target="../media/image1526.png"/><Relationship Id="rId592" Type="http://schemas.openxmlformats.org/officeDocument/2006/relationships/image" Target="../media/image1808.png"/><Relationship Id="rId1185" Type="http://schemas.openxmlformats.org/officeDocument/2006/relationships/image" Target="../media/image2337.png"/><Relationship Id="rId591" Type="http://schemas.openxmlformats.org/officeDocument/2006/relationships/image" Target="../media/image1762.png"/><Relationship Id="rId1186" Type="http://schemas.openxmlformats.org/officeDocument/2006/relationships/image" Target="../media/image2363.png"/><Relationship Id="rId114" Type="http://schemas.openxmlformats.org/officeDocument/2006/relationships/image" Target="../media/image1289.png"/><Relationship Id="rId356" Type="http://schemas.openxmlformats.org/officeDocument/2006/relationships/image" Target="../media/image1527.png"/><Relationship Id="rId598" Type="http://schemas.openxmlformats.org/officeDocument/2006/relationships/image" Target="../media/image1780.png"/><Relationship Id="rId1187" Type="http://schemas.openxmlformats.org/officeDocument/2006/relationships/image" Target="../media/image2376.png"/><Relationship Id="rId113" Type="http://schemas.openxmlformats.org/officeDocument/2006/relationships/image" Target="../media/image1273.png"/><Relationship Id="rId355" Type="http://schemas.openxmlformats.org/officeDocument/2006/relationships/image" Target="../media/image1534.png"/><Relationship Id="rId597" Type="http://schemas.openxmlformats.org/officeDocument/2006/relationships/image" Target="../media/image1765.png"/><Relationship Id="rId1188" Type="http://schemas.openxmlformats.org/officeDocument/2006/relationships/image" Target="../media/image2345.png"/><Relationship Id="rId112" Type="http://schemas.openxmlformats.org/officeDocument/2006/relationships/image" Target="../media/image1292.png"/><Relationship Id="rId354" Type="http://schemas.openxmlformats.org/officeDocument/2006/relationships/image" Target="../media/image1517.png"/><Relationship Id="rId596" Type="http://schemas.openxmlformats.org/officeDocument/2006/relationships/image" Target="../media/image1776.png"/><Relationship Id="rId1189" Type="http://schemas.openxmlformats.org/officeDocument/2006/relationships/image" Target="../media/image2344.png"/><Relationship Id="rId111" Type="http://schemas.openxmlformats.org/officeDocument/2006/relationships/image" Target="../media/image1279.png"/><Relationship Id="rId353" Type="http://schemas.openxmlformats.org/officeDocument/2006/relationships/image" Target="../media/image1519.png"/><Relationship Id="rId595" Type="http://schemas.openxmlformats.org/officeDocument/2006/relationships/image" Target="../media/image1788.png"/><Relationship Id="rId1136" Type="http://schemas.openxmlformats.org/officeDocument/2006/relationships/image" Target="../media/image2322.png"/><Relationship Id="rId1137" Type="http://schemas.openxmlformats.org/officeDocument/2006/relationships/image" Target="../media/image2321.png"/><Relationship Id="rId1138" Type="http://schemas.openxmlformats.org/officeDocument/2006/relationships/image" Target="../media/image2309.png"/><Relationship Id="rId1139" Type="http://schemas.openxmlformats.org/officeDocument/2006/relationships/image" Target="../media/image2305.png"/><Relationship Id="rId305" Type="http://schemas.openxmlformats.org/officeDocument/2006/relationships/image" Target="../media/image1503.png"/><Relationship Id="rId547" Type="http://schemas.openxmlformats.org/officeDocument/2006/relationships/image" Target="../media/image1703.png"/><Relationship Id="rId789" Type="http://schemas.openxmlformats.org/officeDocument/2006/relationships/image" Target="../media/image1954.png"/><Relationship Id="rId304" Type="http://schemas.openxmlformats.org/officeDocument/2006/relationships/image" Target="../media/image1471.png"/><Relationship Id="rId546" Type="http://schemas.openxmlformats.org/officeDocument/2006/relationships/image" Target="../media/image1726.png"/><Relationship Id="rId788" Type="http://schemas.openxmlformats.org/officeDocument/2006/relationships/image" Target="../media/image1949.png"/><Relationship Id="rId303" Type="http://schemas.openxmlformats.org/officeDocument/2006/relationships/image" Target="../media/image1458.png"/><Relationship Id="rId545" Type="http://schemas.openxmlformats.org/officeDocument/2006/relationships/image" Target="../media/image1715.png"/><Relationship Id="rId787" Type="http://schemas.openxmlformats.org/officeDocument/2006/relationships/image" Target="../media/image1959.png"/><Relationship Id="rId302" Type="http://schemas.openxmlformats.org/officeDocument/2006/relationships/image" Target="../media/image1466.png"/><Relationship Id="rId544" Type="http://schemas.openxmlformats.org/officeDocument/2006/relationships/image" Target="../media/image1701.png"/><Relationship Id="rId786" Type="http://schemas.openxmlformats.org/officeDocument/2006/relationships/image" Target="../media/image1943.png"/><Relationship Id="rId309" Type="http://schemas.openxmlformats.org/officeDocument/2006/relationships/image" Target="../media/image1475.png"/><Relationship Id="rId308" Type="http://schemas.openxmlformats.org/officeDocument/2006/relationships/image" Target="../media/image1469.png"/><Relationship Id="rId307" Type="http://schemas.openxmlformats.org/officeDocument/2006/relationships/image" Target="../media/image1483.png"/><Relationship Id="rId549" Type="http://schemas.openxmlformats.org/officeDocument/2006/relationships/image" Target="../media/image1709.png"/><Relationship Id="rId306" Type="http://schemas.openxmlformats.org/officeDocument/2006/relationships/image" Target="../media/image1476.png"/><Relationship Id="rId548" Type="http://schemas.openxmlformats.org/officeDocument/2006/relationships/image" Target="../media/image1704.png"/><Relationship Id="rId781" Type="http://schemas.openxmlformats.org/officeDocument/2006/relationships/image" Target="../media/image1952.png"/><Relationship Id="rId780" Type="http://schemas.openxmlformats.org/officeDocument/2006/relationships/image" Target="../media/image1948.png"/><Relationship Id="rId1130" Type="http://schemas.openxmlformats.org/officeDocument/2006/relationships/image" Target="../media/image2311.png"/><Relationship Id="rId1131" Type="http://schemas.openxmlformats.org/officeDocument/2006/relationships/image" Target="../media/image2288.png"/><Relationship Id="rId301" Type="http://schemas.openxmlformats.org/officeDocument/2006/relationships/image" Target="../media/image1464.png"/><Relationship Id="rId543" Type="http://schemas.openxmlformats.org/officeDocument/2006/relationships/image" Target="../media/image1728.png"/><Relationship Id="rId785" Type="http://schemas.openxmlformats.org/officeDocument/2006/relationships/image" Target="../media/image1968.png"/><Relationship Id="rId1132" Type="http://schemas.openxmlformats.org/officeDocument/2006/relationships/image" Target="../media/image2295.png"/><Relationship Id="rId300" Type="http://schemas.openxmlformats.org/officeDocument/2006/relationships/image" Target="../media/image1454.png"/><Relationship Id="rId542" Type="http://schemas.openxmlformats.org/officeDocument/2006/relationships/image" Target="../media/image1697.png"/><Relationship Id="rId784" Type="http://schemas.openxmlformats.org/officeDocument/2006/relationships/image" Target="../media/image1950.png"/><Relationship Id="rId1133" Type="http://schemas.openxmlformats.org/officeDocument/2006/relationships/image" Target="../media/image2291.png"/><Relationship Id="rId541" Type="http://schemas.openxmlformats.org/officeDocument/2006/relationships/image" Target="../media/image1710.png"/><Relationship Id="rId783" Type="http://schemas.openxmlformats.org/officeDocument/2006/relationships/image" Target="../media/image1951.png"/><Relationship Id="rId1134" Type="http://schemas.openxmlformats.org/officeDocument/2006/relationships/image" Target="../media/image2296.png"/><Relationship Id="rId540" Type="http://schemas.openxmlformats.org/officeDocument/2006/relationships/image" Target="../media/image1720.png"/><Relationship Id="rId782" Type="http://schemas.openxmlformats.org/officeDocument/2006/relationships/image" Target="../media/image1939.png"/><Relationship Id="rId1135" Type="http://schemas.openxmlformats.org/officeDocument/2006/relationships/image" Target="../media/image2304.png"/><Relationship Id="rId1125" Type="http://schemas.openxmlformats.org/officeDocument/2006/relationships/image" Target="../media/image2280.png"/><Relationship Id="rId1126" Type="http://schemas.openxmlformats.org/officeDocument/2006/relationships/image" Target="../media/image2282.png"/><Relationship Id="rId1127" Type="http://schemas.openxmlformats.org/officeDocument/2006/relationships/image" Target="../media/image2310.png"/><Relationship Id="rId1128" Type="http://schemas.openxmlformats.org/officeDocument/2006/relationships/image" Target="../media/image2314.png"/><Relationship Id="rId1129" Type="http://schemas.openxmlformats.org/officeDocument/2006/relationships/image" Target="../media/image2294.png"/><Relationship Id="rId536" Type="http://schemas.openxmlformats.org/officeDocument/2006/relationships/image" Target="../media/image1693.png"/><Relationship Id="rId778" Type="http://schemas.openxmlformats.org/officeDocument/2006/relationships/image" Target="../media/image1960.png"/><Relationship Id="rId535" Type="http://schemas.openxmlformats.org/officeDocument/2006/relationships/image" Target="../media/image1741.png"/><Relationship Id="rId777" Type="http://schemas.openxmlformats.org/officeDocument/2006/relationships/image" Target="../media/image1942.png"/><Relationship Id="rId534" Type="http://schemas.openxmlformats.org/officeDocument/2006/relationships/image" Target="../media/image1689.png"/><Relationship Id="rId776" Type="http://schemas.openxmlformats.org/officeDocument/2006/relationships/image" Target="../media/image1927.png"/><Relationship Id="rId533" Type="http://schemas.openxmlformats.org/officeDocument/2006/relationships/image" Target="../media/image1685.png"/><Relationship Id="rId775" Type="http://schemas.openxmlformats.org/officeDocument/2006/relationships/image" Target="../media/image1938.png"/><Relationship Id="rId539" Type="http://schemas.openxmlformats.org/officeDocument/2006/relationships/image" Target="../media/image1696.png"/><Relationship Id="rId538" Type="http://schemas.openxmlformats.org/officeDocument/2006/relationships/image" Target="../media/image1708.png"/><Relationship Id="rId537" Type="http://schemas.openxmlformats.org/officeDocument/2006/relationships/image" Target="../media/image1725.png"/><Relationship Id="rId779" Type="http://schemas.openxmlformats.org/officeDocument/2006/relationships/image" Target="../media/image1946.png"/><Relationship Id="rId770" Type="http://schemas.openxmlformats.org/officeDocument/2006/relationships/image" Target="../media/image1945.png"/><Relationship Id="rId1120" Type="http://schemas.openxmlformats.org/officeDocument/2006/relationships/image" Target="../media/image2281.png"/><Relationship Id="rId532" Type="http://schemas.openxmlformats.org/officeDocument/2006/relationships/image" Target="../media/image1705.png"/><Relationship Id="rId774" Type="http://schemas.openxmlformats.org/officeDocument/2006/relationships/image" Target="../media/image1958.png"/><Relationship Id="rId1121" Type="http://schemas.openxmlformats.org/officeDocument/2006/relationships/image" Target="../media/image2284.png"/><Relationship Id="rId531" Type="http://schemas.openxmlformats.org/officeDocument/2006/relationships/image" Target="../media/image1706.png"/><Relationship Id="rId773" Type="http://schemas.openxmlformats.org/officeDocument/2006/relationships/image" Target="../media/image1947.png"/><Relationship Id="rId1122" Type="http://schemas.openxmlformats.org/officeDocument/2006/relationships/image" Target="../media/image2286.png"/><Relationship Id="rId530" Type="http://schemas.openxmlformats.org/officeDocument/2006/relationships/image" Target="../media/image1723.png"/><Relationship Id="rId772" Type="http://schemas.openxmlformats.org/officeDocument/2006/relationships/image" Target="../media/image1941.png"/><Relationship Id="rId1123" Type="http://schemas.openxmlformats.org/officeDocument/2006/relationships/image" Target="../media/image2276.png"/><Relationship Id="rId771" Type="http://schemas.openxmlformats.org/officeDocument/2006/relationships/image" Target="../media/image1961.png"/><Relationship Id="rId1124" Type="http://schemas.openxmlformats.org/officeDocument/2006/relationships/image" Target="../media/image2278.png"/><Relationship Id="rId1158" Type="http://schemas.openxmlformats.org/officeDocument/2006/relationships/image" Target="../media/image2325.png"/><Relationship Id="rId1159" Type="http://schemas.openxmlformats.org/officeDocument/2006/relationships/image" Target="../media/image2330.png"/><Relationship Id="rId327" Type="http://schemas.openxmlformats.org/officeDocument/2006/relationships/image" Target="../media/image1497.png"/><Relationship Id="rId569" Type="http://schemas.openxmlformats.org/officeDocument/2006/relationships/image" Target="../media/image1759.png"/><Relationship Id="rId326" Type="http://schemas.openxmlformats.org/officeDocument/2006/relationships/image" Target="../media/image1488.png"/><Relationship Id="rId568" Type="http://schemas.openxmlformats.org/officeDocument/2006/relationships/image" Target="../media/image1752.png"/><Relationship Id="rId325" Type="http://schemas.openxmlformats.org/officeDocument/2006/relationships/image" Target="../media/image1492.png"/><Relationship Id="rId567" Type="http://schemas.openxmlformats.org/officeDocument/2006/relationships/image" Target="../media/image1731.png"/><Relationship Id="rId324" Type="http://schemas.openxmlformats.org/officeDocument/2006/relationships/image" Target="../media/image1477.png"/><Relationship Id="rId566" Type="http://schemas.openxmlformats.org/officeDocument/2006/relationships/image" Target="../media/image1729.png"/><Relationship Id="rId329" Type="http://schemas.openxmlformats.org/officeDocument/2006/relationships/image" Target="../media/image1504.png"/><Relationship Id="rId328" Type="http://schemas.openxmlformats.org/officeDocument/2006/relationships/image" Target="../media/image1491.png"/><Relationship Id="rId561" Type="http://schemas.openxmlformats.org/officeDocument/2006/relationships/image" Target="../media/image1734.png"/><Relationship Id="rId1150" Type="http://schemas.openxmlformats.org/officeDocument/2006/relationships/image" Target="../media/image2320.png"/><Relationship Id="rId560" Type="http://schemas.openxmlformats.org/officeDocument/2006/relationships/image" Target="../media/image1714.png"/><Relationship Id="rId1151" Type="http://schemas.openxmlformats.org/officeDocument/2006/relationships/image" Target="../media/image2306.png"/><Relationship Id="rId1152" Type="http://schemas.openxmlformats.org/officeDocument/2006/relationships/image" Target="../media/image2326.png"/><Relationship Id="rId1153" Type="http://schemas.openxmlformats.org/officeDocument/2006/relationships/image" Target="../media/image2350.png"/><Relationship Id="rId323" Type="http://schemas.openxmlformats.org/officeDocument/2006/relationships/image" Target="../media/image1501.png"/><Relationship Id="rId565" Type="http://schemas.openxmlformats.org/officeDocument/2006/relationships/image" Target="../media/image1740.png"/><Relationship Id="rId1154" Type="http://schemas.openxmlformats.org/officeDocument/2006/relationships/image" Target="../media/image2308.png"/><Relationship Id="rId322" Type="http://schemas.openxmlformats.org/officeDocument/2006/relationships/image" Target="../media/image1481.png"/><Relationship Id="rId564" Type="http://schemas.openxmlformats.org/officeDocument/2006/relationships/image" Target="../media/image1718.png"/><Relationship Id="rId1155" Type="http://schemas.openxmlformats.org/officeDocument/2006/relationships/image" Target="../media/image2332.png"/><Relationship Id="rId321" Type="http://schemas.openxmlformats.org/officeDocument/2006/relationships/image" Target="../media/image1474.png"/><Relationship Id="rId563" Type="http://schemas.openxmlformats.org/officeDocument/2006/relationships/image" Target="../media/image1717.png"/><Relationship Id="rId1156" Type="http://schemas.openxmlformats.org/officeDocument/2006/relationships/image" Target="../media/image2319.png"/><Relationship Id="rId320" Type="http://schemas.openxmlformats.org/officeDocument/2006/relationships/image" Target="../media/image1487.png"/><Relationship Id="rId562" Type="http://schemas.openxmlformats.org/officeDocument/2006/relationships/image" Target="../media/image1727.png"/><Relationship Id="rId1157" Type="http://schemas.openxmlformats.org/officeDocument/2006/relationships/image" Target="../media/image2313.png"/><Relationship Id="rId1147" Type="http://schemas.openxmlformats.org/officeDocument/2006/relationships/image" Target="../media/image2335.png"/><Relationship Id="rId1148" Type="http://schemas.openxmlformats.org/officeDocument/2006/relationships/image" Target="../media/image2323.png"/><Relationship Id="rId1149" Type="http://schemas.openxmlformats.org/officeDocument/2006/relationships/image" Target="../media/image2333.png"/><Relationship Id="rId316" Type="http://schemas.openxmlformats.org/officeDocument/2006/relationships/image" Target="../media/image1512.png"/><Relationship Id="rId558" Type="http://schemas.openxmlformats.org/officeDocument/2006/relationships/image" Target="../media/image1739.png"/><Relationship Id="rId315" Type="http://schemas.openxmlformats.org/officeDocument/2006/relationships/image" Target="../media/image1484.png"/><Relationship Id="rId557" Type="http://schemas.openxmlformats.org/officeDocument/2006/relationships/image" Target="../media/image1736.png"/><Relationship Id="rId799" Type="http://schemas.openxmlformats.org/officeDocument/2006/relationships/image" Target="../media/image1967.png"/><Relationship Id="rId314" Type="http://schemas.openxmlformats.org/officeDocument/2006/relationships/image" Target="../media/image1482.png"/><Relationship Id="rId556" Type="http://schemas.openxmlformats.org/officeDocument/2006/relationships/image" Target="../media/image1721.png"/><Relationship Id="rId798" Type="http://schemas.openxmlformats.org/officeDocument/2006/relationships/image" Target="../media/image1963.png"/><Relationship Id="rId313" Type="http://schemas.openxmlformats.org/officeDocument/2006/relationships/image" Target="../media/image1496.png"/><Relationship Id="rId555" Type="http://schemas.openxmlformats.org/officeDocument/2006/relationships/image" Target="../media/image1724.png"/><Relationship Id="rId797" Type="http://schemas.openxmlformats.org/officeDocument/2006/relationships/image" Target="../media/image1972.png"/><Relationship Id="rId319" Type="http://schemas.openxmlformats.org/officeDocument/2006/relationships/image" Target="../media/image1473.png"/><Relationship Id="rId318" Type="http://schemas.openxmlformats.org/officeDocument/2006/relationships/image" Target="../media/image1498.png"/><Relationship Id="rId317" Type="http://schemas.openxmlformats.org/officeDocument/2006/relationships/image" Target="../media/image1485.png"/><Relationship Id="rId559" Type="http://schemas.openxmlformats.org/officeDocument/2006/relationships/image" Target="../media/image1716.png"/><Relationship Id="rId550" Type="http://schemas.openxmlformats.org/officeDocument/2006/relationships/image" Target="../media/image1707.png"/><Relationship Id="rId792" Type="http://schemas.openxmlformats.org/officeDocument/2006/relationships/image" Target="../media/image1969.png"/><Relationship Id="rId791" Type="http://schemas.openxmlformats.org/officeDocument/2006/relationships/image" Target="../media/image1953.png"/><Relationship Id="rId1140" Type="http://schemas.openxmlformats.org/officeDocument/2006/relationships/image" Target="../media/image2307.png"/><Relationship Id="rId790" Type="http://schemas.openxmlformats.org/officeDocument/2006/relationships/image" Target="../media/image1944.png"/><Relationship Id="rId1141" Type="http://schemas.openxmlformats.org/officeDocument/2006/relationships/image" Target="../media/image2299.png"/><Relationship Id="rId1142" Type="http://schemas.openxmlformats.org/officeDocument/2006/relationships/image" Target="../media/image2318.png"/><Relationship Id="rId312" Type="http://schemas.openxmlformats.org/officeDocument/2006/relationships/image" Target="../media/image1486.png"/><Relationship Id="rId554" Type="http://schemas.openxmlformats.org/officeDocument/2006/relationships/image" Target="../media/image1730.png"/><Relationship Id="rId796" Type="http://schemas.openxmlformats.org/officeDocument/2006/relationships/image" Target="../media/image1977.png"/><Relationship Id="rId1143" Type="http://schemas.openxmlformats.org/officeDocument/2006/relationships/image" Target="../media/image2301.png"/><Relationship Id="rId311" Type="http://schemas.openxmlformats.org/officeDocument/2006/relationships/image" Target="../media/image1493.png"/><Relationship Id="rId553" Type="http://schemas.openxmlformats.org/officeDocument/2006/relationships/image" Target="../media/image1722.png"/><Relationship Id="rId795" Type="http://schemas.openxmlformats.org/officeDocument/2006/relationships/image" Target="../media/image1962.png"/><Relationship Id="rId1144" Type="http://schemas.openxmlformats.org/officeDocument/2006/relationships/image" Target="../media/image2303.png"/><Relationship Id="rId310" Type="http://schemas.openxmlformats.org/officeDocument/2006/relationships/image" Target="../media/image1478.png"/><Relationship Id="rId552" Type="http://schemas.openxmlformats.org/officeDocument/2006/relationships/image" Target="../media/image1719.png"/><Relationship Id="rId794" Type="http://schemas.openxmlformats.org/officeDocument/2006/relationships/image" Target="../media/image1955.png"/><Relationship Id="rId1145" Type="http://schemas.openxmlformats.org/officeDocument/2006/relationships/image" Target="../media/image2312.png"/><Relationship Id="rId551" Type="http://schemas.openxmlformats.org/officeDocument/2006/relationships/image" Target="../media/image1777.png"/><Relationship Id="rId793" Type="http://schemas.openxmlformats.org/officeDocument/2006/relationships/image" Target="../media/image1970.png"/><Relationship Id="rId1146" Type="http://schemas.openxmlformats.org/officeDocument/2006/relationships/image" Target="../media/image2331.png"/><Relationship Id="rId297" Type="http://schemas.openxmlformats.org/officeDocument/2006/relationships/image" Target="../media/image1453.png"/><Relationship Id="rId296" Type="http://schemas.openxmlformats.org/officeDocument/2006/relationships/image" Target="../media/image1461.png"/><Relationship Id="rId295" Type="http://schemas.openxmlformats.org/officeDocument/2006/relationships/image" Target="../media/image1468.png"/><Relationship Id="rId294" Type="http://schemas.openxmlformats.org/officeDocument/2006/relationships/image" Target="../media/image1467.png"/><Relationship Id="rId299" Type="http://schemas.openxmlformats.org/officeDocument/2006/relationships/image" Target="../media/image1495.png"/><Relationship Id="rId298" Type="http://schemas.openxmlformats.org/officeDocument/2006/relationships/image" Target="../media/image1465.png"/><Relationship Id="rId271" Type="http://schemas.openxmlformats.org/officeDocument/2006/relationships/image" Target="../media/image1433.png"/><Relationship Id="rId270" Type="http://schemas.openxmlformats.org/officeDocument/2006/relationships/image" Target="../media/image1450.png"/><Relationship Id="rId269" Type="http://schemas.openxmlformats.org/officeDocument/2006/relationships/image" Target="../media/image1440.png"/><Relationship Id="rId264" Type="http://schemas.openxmlformats.org/officeDocument/2006/relationships/image" Target="../media/image1422.png"/><Relationship Id="rId263" Type="http://schemas.openxmlformats.org/officeDocument/2006/relationships/image" Target="../media/image1432.png"/><Relationship Id="rId262" Type="http://schemas.openxmlformats.org/officeDocument/2006/relationships/image" Target="../media/image1430.png"/><Relationship Id="rId261" Type="http://schemas.openxmlformats.org/officeDocument/2006/relationships/image" Target="../media/image1423.png"/><Relationship Id="rId268" Type="http://schemas.openxmlformats.org/officeDocument/2006/relationships/image" Target="../media/image1441.png"/><Relationship Id="rId267" Type="http://schemas.openxmlformats.org/officeDocument/2006/relationships/image" Target="../media/image1425.png"/><Relationship Id="rId266" Type="http://schemas.openxmlformats.org/officeDocument/2006/relationships/image" Target="../media/image1427.png"/><Relationship Id="rId265" Type="http://schemas.openxmlformats.org/officeDocument/2006/relationships/image" Target="../media/image1463.png"/><Relationship Id="rId260" Type="http://schemas.openxmlformats.org/officeDocument/2006/relationships/image" Target="../media/image1413.png"/><Relationship Id="rId259" Type="http://schemas.openxmlformats.org/officeDocument/2006/relationships/image" Target="../media/image1434.png"/><Relationship Id="rId258" Type="http://schemas.openxmlformats.org/officeDocument/2006/relationships/image" Target="../media/image1416.png"/><Relationship Id="rId253" Type="http://schemas.openxmlformats.org/officeDocument/2006/relationships/image" Target="../media/image1415.png"/><Relationship Id="rId495" Type="http://schemas.openxmlformats.org/officeDocument/2006/relationships/image" Target="../media/image1669.png"/><Relationship Id="rId252" Type="http://schemas.openxmlformats.org/officeDocument/2006/relationships/image" Target="../media/image1417.png"/><Relationship Id="rId494" Type="http://schemas.openxmlformats.org/officeDocument/2006/relationships/image" Target="../media/image1648.png"/><Relationship Id="rId251" Type="http://schemas.openxmlformats.org/officeDocument/2006/relationships/image" Target="../media/image1418.png"/><Relationship Id="rId493" Type="http://schemas.openxmlformats.org/officeDocument/2006/relationships/image" Target="../media/image1647.png"/><Relationship Id="rId250" Type="http://schemas.openxmlformats.org/officeDocument/2006/relationships/image" Target="../media/image1436.png"/><Relationship Id="rId492" Type="http://schemas.openxmlformats.org/officeDocument/2006/relationships/image" Target="../media/image1698.png"/><Relationship Id="rId257" Type="http://schemas.openxmlformats.org/officeDocument/2006/relationships/image" Target="../media/image1408.png"/><Relationship Id="rId499" Type="http://schemas.openxmlformats.org/officeDocument/2006/relationships/image" Target="../media/image1678.png"/><Relationship Id="rId256" Type="http://schemas.openxmlformats.org/officeDocument/2006/relationships/image" Target="../media/image1411.png"/><Relationship Id="rId498" Type="http://schemas.openxmlformats.org/officeDocument/2006/relationships/image" Target="../media/image1668.png"/><Relationship Id="rId255" Type="http://schemas.openxmlformats.org/officeDocument/2006/relationships/image" Target="../media/image1431.png"/><Relationship Id="rId497" Type="http://schemas.openxmlformats.org/officeDocument/2006/relationships/image" Target="../media/image1657.png"/><Relationship Id="rId254" Type="http://schemas.openxmlformats.org/officeDocument/2006/relationships/image" Target="../media/image1470.png"/><Relationship Id="rId496" Type="http://schemas.openxmlformats.org/officeDocument/2006/relationships/image" Target="../media/image1664.png"/><Relationship Id="rId293" Type="http://schemas.openxmlformats.org/officeDocument/2006/relationships/image" Target="../media/image1452.png"/><Relationship Id="rId292" Type="http://schemas.openxmlformats.org/officeDocument/2006/relationships/image" Target="../media/image1460.png"/><Relationship Id="rId291" Type="http://schemas.openxmlformats.org/officeDocument/2006/relationships/image" Target="../media/image1456.png"/><Relationship Id="rId290" Type="http://schemas.openxmlformats.org/officeDocument/2006/relationships/image" Target="../media/image1480.png"/><Relationship Id="rId286" Type="http://schemas.openxmlformats.org/officeDocument/2006/relationships/image" Target="../media/image1459.png"/><Relationship Id="rId285" Type="http://schemas.openxmlformats.org/officeDocument/2006/relationships/image" Target="../media/image1479.png"/><Relationship Id="rId284" Type="http://schemas.openxmlformats.org/officeDocument/2006/relationships/image" Target="../media/image1455.png"/><Relationship Id="rId283" Type="http://schemas.openxmlformats.org/officeDocument/2006/relationships/image" Target="../media/image1446.png"/><Relationship Id="rId289" Type="http://schemas.openxmlformats.org/officeDocument/2006/relationships/image" Target="../media/image1445.png"/><Relationship Id="rId288" Type="http://schemas.openxmlformats.org/officeDocument/2006/relationships/image" Target="../media/image1462.png"/><Relationship Id="rId287" Type="http://schemas.openxmlformats.org/officeDocument/2006/relationships/image" Target="../media/image1443.png"/><Relationship Id="rId282" Type="http://schemas.openxmlformats.org/officeDocument/2006/relationships/image" Target="../media/image1438.png"/><Relationship Id="rId281" Type="http://schemas.openxmlformats.org/officeDocument/2006/relationships/image" Target="../media/image1437.png"/><Relationship Id="rId280" Type="http://schemas.openxmlformats.org/officeDocument/2006/relationships/image" Target="../media/image1457.png"/><Relationship Id="rId275" Type="http://schemas.openxmlformats.org/officeDocument/2006/relationships/image" Target="../media/image1435.png"/><Relationship Id="rId274" Type="http://schemas.openxmlformats.org/officeDocument/2006/relationships/image" Target="../media/image1439.png"/><Relationship Id="rId273" Type="http://schemas.openxmlformats.org/officeDocument/2006/relationships/image" Target="../media/image1447.png"/><Relationship Id="rId272" Type="http://schemas.openxmlformats.org/officeDocument/2006/relationships/image" Target="../media/image1444.png"/><Relationship Id="rId279" Type="http://schemas.openxmlformats.org/officeDocument/2006/relationships/image" Target="../media/image1449.png"/><Relationship Id="rId278" Type="http://schemas.openxmlformats.org/officeDocument/2006/relationships/image" Target="../media/image1442.png"/><Relationship Id="rId277" Type="http://schemas.openxmlformats.org/officeDocument/2006/relationships/image" Target="../media/image1472.png"/><Relationship Id="rId276" Type="http://schemas.openxmlformats.org/officeDocument/2006/relationships/image" Target="../media/image1448.png"/><Relationship Id="rId907" Type="http://schemas.openxmlformats.org/officeDocument/2006/relationships/image" Target="../media/image2070.png"/><Relationship Id="rId906" Type="http://schemas.openxmlformats.org/officeDocument/2006/relationships/image" Target="../media/image2069.png"/><Relationship Id="rId905" Type="http://schemas.openxmlformats.org/officeDocument/2006/relationships/image" Target="../media/image2087.png"/><Relationship Id="rId904" Type="http://schemas.openxmlformats.org/officeDocument/2006/relationships/image" Target="../media/image2060.png"/><Relationship Id="rId909" Type="http://schemas.openxmlformats.org/officeDocument/2006/relationships/image" Target="../media/image2064.png"/><Relationship Id="rId908" Type="http://schemas.openxmlformats.org/officeDocument/2006/relationships/image" Target="../media/image2079.png"/><Relationship Id="rId903" Type="http://schemas.openxmlformats.org/officeDocument/2006/relationships/image" Target="../media/image2068.png"/><Relationship Id="rId902" Type="http://schemas.openxmlformats.org/officeDocument/2006/relationships/image" Target="../media/image2058.png"/><Relationship Id="rId901" Type="http://schemas.openxmlformats.org/officeDocument/2006/relationships/image" Target="../media/image2085.png"/><Relationship Id="rId900" Type="http://schemas.openxmlformats.org/officeDocument/2006/relationships/image" Target="../media/image2091.png"/><Relationship Id="rId929" Type="http://schemas.openxmlformats.org/officeDocument/2006/relationships/image" Target="../media/image2082.png"/><Relationship Id="rId928" Type="http://schemas.openxmlformats.org/officeDocument/2006/relationships/image" Target="../media/image2113.png"/><Relationship Id="rId927" Type="http://schemas.openxmlformats.org/officeDocument/2006/relationships/image" Target="../media/image2103.png"/><Relationship Id="rId926" Type="http://schemas.openxmlformats.org/officeDocument/2006/relationships/image" Target="../media/image2092.png"/><Relationship Id="rId921" Type="http://schemas.openxmlformats.org/officeDocument/2006/relationships/image" Target="../media/image2102.png"/><Relationship Id="rId920" Type="http://schemas.openxmlformats.org/officeDocument/2006/relationships/image" Target="../media/image2077.png"/><Relationship Id="rId925" Type="http://schemas.openxmlformats.org/officeDocument/2006/relationships/image" Target="../media/image2115.png"/><Relationship Id="rId924" Type="http://schemas.openxmlformats.org/officeDocument/2006/relationships/image" Target="../media/image2086.png"/><Relationship Id="rId923" Type="http://schemas.openxmlformats.org/officeDocument/2006/relationships/image" Target="../media/image2088.png"/><Relationship Id="rId922" Type="http://schemas.openxmlformats.org/officeDocument/2006/relationships/image" Target="../media/image2081.png"/><Relationship Id="rId918" Type="http://schemas.openxmlformats.org/officeDocument/2006/relationships/image" Target="../media/image2104.png"/><Relationship Id="rId917" Type="http://schemas.openxmlformats.org/officeDocument/2006/relationships/image" Target="../media/image2084.png"/><Relationship Id="rId916" Type="http://schemas.openxmlformats.org/officeDocument/2006/relationships/image" Target="../media/image2080.png"/><Relationship Id="rId915" Type="http://schemas.openxmlformats.org/officeDocument/2006/relationships/image" Target="../media/image2073.png"/><Relationship Id="rId919" Type="http://schemas.openxmlformats.org/officeDocument/2006/relationships/image" Target="../media/image2083.png"/><Relationship Id="rId910" Type="http://schemas.openxmlformats.org/officeDocument/2006/relationships/image" Target="../media/image2066.png"/><Relationship Id="rId914" Type="http://schemas.openxmlformats.org/officeDocument/2006/relationships/image" Target="../media/image2095.png"/><Relationship Id="rId913" Type="http://schemas.openxmlformats.org/officeDocument/2006/relationships/image" Target="../media/image2098.png"/><Relationship Id="rId912" Type="http://schemas.openxmlformats.org/officeDocument/2006/relationships/image" Target="../media/image2090.png"/><Relationship Id="rId911" Type="http://schemas.openxmlformats.org/officeDocument/2006/relationships/image" Target="../media/image2101.png"/><Relationship Id="rId1213" Type="http://schemas.openxmlformats.org/officeDocument/2006/relationships/image" Target="../media/image2388.png"/><Relationship Id="rId1214" Type="http://schemas.openxmlformats.org/officeDocument/2006/relationships/image" Target="../media/image2397.png"/><Relationship Id="rId1215" Type="http://schemas.openxmlformats.org/officeDocument/2006/relationships/image" Target="../media/image2381.png"/><Relationship Id="rId1216" Type="http://schemas.openxmlformats.org/officeDocument/2006/relationships/image" Target="../media/image2370.png"/><Relationship Id="rId1217" Type="http://schemas.openxmlformats.org/officeDocument/2006/relationships/image" Target="../media/image2382.png"/><Relationship Id="rId1218" Type="http://schemas.openxmlformats.org/officeDocument/2006/relationships/image" Target="../media/image2375.png"/><Relationship Id="rId1219" Type="http://schemas.openxmlformats.org/officeDocument/2006/relationships/image" Target="../media/image2385.png"/><Relationship Id="rId629" Type="http://schemas.openxmlformats.org/officeDocument/2006/relationships/image" Target="../media/image1791.png"/><Relationship Id="rId624" Type="http://schemas.openxmlformats.org/officeDocument/2006/relationships/image" Target="../media/image1785.png"/><Relationship Id="rId866" Type="http://schemas.openxmlformats.org/officeDocument/2006/relationships/image" Target="../media/image2021.png"/><Relationship Id="rId623" Type="http://schemas.openxmlformats.org/officeDocument/2006/relationships/image" Target="../media/image1775.png"/><Relationship Id="rId865" Type="http://schemas.openxmlformats.org/officeDocument/2006/relationships/image" Target="../media/image2041.png"/><Relationship Id="rId622" Type="http://schemas.openxmlformats.org/officeDocument/2006/relationships/image" Target="../media/image1789.png"/><Relationship Id="rId864" Type="http://schemas.openxmlformats.org/officeDocument/2006/relationships/image" Target="../media/image2046.png"/><Relationship Id="rId621" Type="http://schemas.openxmlformats.org/officeDocument/2006/relationships/image" Target="../media/image1787.png"/><Relationship Id="rId863" Type="http://schemas.openxmlformats.org/officeDocument/2006/relationships/image" Target="../media/image2034.png"/><Relationship Id="rId628" Type="http://schemas.openxmlformats.org/officeDocument/2006/relationships/image" Target="../media/image1817.png"/><Relationship Id="rId627" Type="http://schemas.openxmlformats.org/officeDocument/2006/relationships/image" Target="../media/image1795.png"/><Relationship Id="rId869" Type="http://schemas.openxmlformats.org/officeDocument/2006/relationships/image" Target="../media/image2050.png"/><Relationship Id="rId626" Type="http://schemas.openxmlformats.org/officeDocument/2006/relationships/image" Target="../media/image1807.png"/><Relationship Id="rId868" Type="http://schemas.openxmlformats.org/officeDocument/2006/relationships/image" Target="../media/image2054.png"/><Relationship Id="rId625" Type="http://schemas.openxmlformats.org/officeDocument/2006/relationships/image" Target="../media/image1790.png"/><Relationship Id="rId867" Type="http://schemas.openxmlformats.org/officeDocument/2006/relationships/image" Target="../media/image2023.png"/><Relationship Id="rId620" Type="http://schemas.openxmlformats.org/officeDocument/2006/relationships/image" Target="../media/image1803.png"/><Relationship Id="rId862" Type="http://schemas.openxmlformats.org/officeDocument/2006/relationships/image" Target="../media/image2018.png"/><Relationship Id="rId861" Type="http://schemas.openxmlformats.org/officeDocument/2006/relationships/image" Target="../media/image2015.png"/><Relationship Id="rId1210" Type="http://schemas.openxmlformats.org/officeDocument/2006/relationships/image" Target="../media/image2371.png"/><Relationship Id="rId860" Type="http://schemas.openxmlformats.org/officeDocument/2006/relationships/image" Target="../media/image2022.png"/><Relationship Id="rId1211" Type="http://schemas.openxmlformats.org/officeDocument/2006/relationships/image" Target="../media/image2366.png"/><Relationship Id="rId1212" Type="http://schemas.openxmlformats.org/officeDocument/2006/relationships/image" Target="../media/image2394.png"/><Relationship Id="rId1202" Type="http://schemas.openxmlformats.org/officeDocument/2006/relationships/image" Target="../media/image2368.png"/><Relationship Id="rId1203" Type="http://schemas.openxmlformats.org/officeDocument/2006/relationships/image" Target="../media/image2372.png"/><Relationship Id="rId1204" Type="http://schemas.openxmlformats.org/officeDocument/2006/relationships/image" Target="../media/image2378.png"/><Relationship Id="rId1205" Type="http://schemas.openxmlformats.org/officeDocument/2006/relationships/image" Target="../media/image2405.png"/><Relationship Id="rId1206" Type="http://schemas.openxmlformats.org/officeDocument/2006/relationships/image" Target="../media/image2409.png"/><Relationship Id="rId1207" Type="http://schemas.openxmlformats.org/officeDocument/2006/relationships/image" Target="../media/image2365.png"/><Relationship Id="rId1208" Type="http://schemas.openxmlformats.org/officeDocument/2006/relationships/image" Target="../media/image2391.png"/><Relationship Id="rId1209" Type="http://schemas.openxmlformats.org/officeDocument/2006/relationships/image" Target="../media/image2373.png"/><Relationship Id="rId619" Type="http://schemas.openxmlformats.org/officeDocument/2006/relationships/image" Target="../media/image1826.png"/><Relationship Id="rId618" Type="http://schemas.openxmlformats.org/officeDocument/2006/relationships/image" Target="../media/image1793.png"/><Relationship Id="rId613" Type="http://schemas.openxmlformats.org/officeDocument/2006/relationships/image" Target="../media/image1770.png"/><Relationship Id="rId855" Type="http://schemas.openxmlformats.org/officeDocument/2006/relationships/image" Target="../media/image2016.png"/><Relationship Id="rId612" Type="http://schemas.openxmlformats.org/officeDocument/2006/relationships/image" Target="../media/image1786.png"/><Relationship Id="rId854" Type="http://schemas.openxmlformats.org/officeDocument/2006/relationships/image" Target="../media/image2019.png"/><Relationship Id="rId611" Type="http://schemas.openxmlformats.org/officeDocument/2006/relationships/image" Target="../media/image1773.png"/><Relationship Id="rId853" Type="http://schemas.openxmlformats.org/officeDocument/2006/relationships/image" Target="../media/image2026.png"/><Relationship Id="rId610" Type="http://schemas.openxmlformats.org/officeDocument/2006/relationships/image" Target="../media/image1783.png"/><Relationship Id="rId852" Type="http://schemas.openxmlformats.org/officeDocument/2006/relationships/image" Target="../media/image2027.png"/><Relationship Id="rId617" Type="http://schemas.openxmlformats.org/officeDocument/2006/relationships/image" Target="../media/image1792.png"/><Relationship Id="rId859" Type="http://schemas.openxmlformats.org/officeDocument/2006/relationships/image" Target="../media/image2029.png"/><Relationship Id="rId616" Type="http://schemas.openxmlformats.org/officeDocument/2006/relationships/image" Target="../media/image1769.png"/><Relationship Id="rId858" Type="http://schemas.openxmlformats.org/officeDocument/2006/relationships/image" Target="../media/image2065.png"/><Relationship Id="rId615" Type="http://schemas.openxmlformats.org/officeDocument/2006/relationships/image" Target="../media/image1782.png"/><Relationship Id="rId857" Type="http://schemas.openxmlformats.org/officeDocument/2006/relationships/image" Target="../media/image2013.png"/><Relationship Id="rId614" Type="http://schemas.openxmlformats.org/officeDocument/2006/relationships/image" Target="../media/image1784.png"/><Relationship Id="rId856" Type="http://schemas.openxmlformats.org/officeDocument/2006/relationships/image" Target="../media/image2010.png"/><Relationship Id="rId851" Type="http://schemas.openxmlformats.org/officeDocument/2006/relationships/image" Target="../media/image2038.png"/><Relationship Id="rId850" Type="http://schemas.openxmlformats.org/officeDocument/2006/relationships/image" Target="../media/image2008.png"/><Relationship Id="rId1200" Type="http://schemas.openxmlformats.org/officeDocument/2006/relationships/image" Target="../media/image2358.png"/><Relationship Id="rId1201" Type="http://schemas.openxmlformats.org/officeDocument/2006/relationships/image" Target="../media/image2384.png"/><Relationship Id="rId1235" Type="http://schemas.openxmlformats.org/officeDocument/2006/relationships/image" Target="../media/image2478.png"/><Relationship Id="rId1236" Type="http://schemas.openxmlformats.org/officeDocument/2006/relationships/image" Target="../media/image2396.png"/><Relationship Id="rId1237" Type="http://schemas.openxmlformats.org/officeDocument/2006/relationships/image" Target="../media/image2404.png"/><Relationship Id="rId1238" Type="http://schemas.openxmlformats.org/officeDocument/2006/relationships/image" Target="../media/image2398.png"/><Relationship Id="rId1239" Type="http://schemas.openxmlformats.org/officeDocument/2006/relationships/image" Target="../media/image2392.png"/><Relationship Id="rId409" Type="http://schemas.openxmlformats.org/officeDocument/2006/relationships/image" Target="../media/image1590.png"/><Relationship Id="rId404" Type="http://schemas.openxmlformats.org/officeDocument/2006/relationships/image" Target="../media/image1582.png"/><Relationship Id="rId646" Type="http://schemas.openxmlformats.org/officeDocument/2006/relationships/image" Target="../media/image1801.png"/><Relationship Id="rId888" Type="http://schemas.openxmlformats.org/officeDocument/2006/relationships/image" Target="../media/image2053.png"/><Relationship Id="rId403" Type="http://schemas.openxmlformats.org/officeDocument/2006/relationships/image" Target="../media/image1578.png"/><Relationship Id="rId645" Type="http://schemas.openxmlformats.org/officeDocument/2006/relationships/image" Target="../media/image1812.png"/><Relationship Id="rId887" Type="http://schemas.openxmlformats.org/officeDocument/2006/relationships/image" Target="../media/image2044.png"/><Relationship Id="rId402" Type="http://schemas.openxmlformats.org/officeDocument/2006/relationships/image" Target="../media/image1573.png"/><Relationship Id="rId644" Type="http://schemas.openxmlformats.org/officeDocument/2006/relationships/image" Target="../media/image1802.png"/><Relationship Id="rId886" Type="http://schemas.openxmlformats.org/officeDocument/2006/relationships/image" Target="../media/image2052.png"/><Relationship Id="rId401" Type="http://schemas.openxmlformats.org/officeDocument/2006/relationships/image" Target="../media/image1584.png"/><Relationship Id="rId643" Type="http://schemas.openxmlformats.org/officeDocument/2006/relationships/image" Target="../media/image1810.png"/><Relationship Id="rId885" Type="http://schemas.openxmlformats.org/officeDocument/2006/relationships/image" Target="../media/image2057.png"/><Relationship Id="rId408" Type="http://schemas.openxmlformats.org/officeDocument/2006/relationships/image" Target="../media/image1586.png"/><Relationship Id="rId407" Type="http://schemas.openxmlformats.org/officeDocument/2006/relationships/image" Target="../media/image1565.png"/><Relationship Id="rId649" Type="http://schemas.openxmlformats.org/officeDocument/2006/relationships/image" Target="../media/image1805.png"/><Relationship Id="rId406" Type="http://schemas.openxmlformats.org/officeDocument/2006/relationships/image" Target="../media/image1560.png"/><Relationship Id="rId648" Type="http://schemas.openxmlformats.org/officeDocument/2006/relationships/image" Target="../media/image1848.png"/><Relationship Id="rId405" Type="http://schemas.openxmlformats.org/officeDocument/2006/relationships/image" Target="../media/image1563.png"/><Relationship Id="rId647" Type="http://schemas.openxmlformats.org/officeDocument/2006/relationships/image" Target="../media/image1839.png"/><Relationship Id="rId889" Type="http://schemas.openxmlformats.org/officeDocument/2006/relationships/image" Target="../media/image2055.png"/><Relationship Id="rId880" Type="http://schemas.openxmlformats.org/officeDocument/2006/relationships/image" Target="../media/image2072.png"/><Relationship Id="rId1230" Type="http://schemas.openxmlformats.org/officeDocument/2006/relationships/image" Target="../media/image2410.png"/><Relationship Id="rId400" Type="http://schemas.openxmlformats.org/officeDocument/2006/relationships/image" Target="../media/image1562.png"/><Relationship Id="rId642" Type="http://schemas.openxmlformats.org/officeDocument/2006/relationships/image" Target="../media/image1797.png"/><Relationship Id="rId884" Type="http://schemas.openxmlformats.org/officeDocument/2006/relationships/image" Target="../media/image2063.png"/><Relationship Id="rId1231" Type="http://schemas.openxmlformats.org/officeDocument/2006/relationships/image" Target="../media/image2393.png"/><Relationship Id="rId641" Type="http://schemas.openxmlformats.org/officeDocument/2006/relationships/image" Target="../media/image1829.png"/><Relationship Id="rId883" Type="http://schemas.openxmlformats.org/officeDocument/2006/relationships/image" Target="../media/image2074.png"/><Relationship Id="rId1232" Type="http://schemas.openxmlformats.org/officeDocument/2006/relationships/image" Target="../media/image2389.png"/><Relationship Id="rId640" Type="http://schemas.openxmlformats.org/officeDocument/2006/relationships/image" Target="../media/image1798.png"/><Relationship Id="rId882" Type="http://schemas.openxmlformats.org/officeDocument/2006/relationships/image" Target="../media/image2039.png"/><Relationship Id="rId1233" Type="http://schemas.openxmlformats.org/officeDocument/2006/relationships/image" Target="../media/image2415.png"/><Relationship Id="rId881" Type="http://schemas.openxmlformats.org/officeDocument/2006/relationships/image" Target="../media/image2048.png"/><Relationship Id="rId1234" Type="http://schemas.openxmlformats.org/officeDocument/2006/relationships/image" Target="../media/image2401.png"/><Relationship Id="rId1224" Type="http://schemas.openxmlformats.org/officeDocument/2006/relationships/image" Target="../media/image2380.png"/><Relationship Id="rId1225" Type="http://schemas.openxmlformats.org/officeDocument/2006/relationships/image" Target="../media/image2395.png"/><Relationship Id="rId1226" Type="http://schemas.openxmlformats.org/officeDocument/2006/relationships/image" Target="../media/image2399.png"/><Relationship Id="rId1227" Type="http://schemas.openxmlformats.org/officeDocument/2006/relationships/image" Target="../media/image2413.png"/><Relationship Id="rId1228" Type="http://schemas.openxmlformats.org/officeDocument/2006/relationships/image" Target="../media/image2406.png"/><Relationship Id="rId1229" Type="http://schemas.openxmlformats.org/officeDocument/2006/relationships/image" Target="../media/image2387.png"/><Relationship Id="rId635" Type="http://schemas.openxmlformats.org/officeDocument/2006/relationships/image" Target="../media/image1832.png"/><Relationship Id="rId877" Type="http://schemas.openxmlformats.org/officeDocument/2006/relationships/image" Target="../media/image2035.png"/><Relationship Id="rId634" Type="http://schemas.openxmlformats.org/officeDocument/2006/relationships/image" Target="../media/image1809.png"/><Relationship Id="rId876" Type="http://schemas.openxmlformats.org/officeDocument/2006/relationships/image" Target="../media/image2040.png"/><Relationship Id="rId633" Type="http://schemas.openxmlformats.org/officeDocument/2006/relationships/image" Target="../media/image1796.png"/><Relationship Id="rId875" Type="http://schemas.openxmlformats.org/officeDocument/2006/relationships/image" Target="../media/image2059.png"/><Relationship Id="rId632" Type="http://schemas.openxmlformats.org/officeDocument/2006/relationships/image" Target="../media/image1800.png"/><Relationship Id="rId874" Type="http://schemas.openxmlformats.org/officeDocument/2006/relationships/image" Target="../media/image2056.png"/><Relationship Id="rId639" Type="http://schemas.openxmlformats.org/officeDocument/2006/relationships/image" Target="../media/image1804.png"/><Relationship Id="rId638" Type="http://schemas.openxmlformats.org/officeDocument/2006/relationships/image" Target="../media/image1823.png"/><Relationship Id="rId637" Type="http://schemas.openxmlformats.org/officeDocument/2006/relationships/image" Target="../media/image1794.png"/><Relationship Id="rId879" Type="http://schemas.openxmlformats.org/officeDocument/2006/relationships/image" Target="../media/image2036.png"/><Relationship Id="rId636" Type="http://schemas.openxmlformats.org/officeDocument/2006/relationships/image" Target="../media/image1816.png"/><Relationship Id="rId878" Type="http://schemas.openxmlformats.org/officeDocument/2006/relationships/image" Target="../media/image2031.png"/><Relationship Id="rId631" Type="http://schemas.openxmlformats.org/officeDocument/2006/relationships/image" Target="../media/image1799.png"/><Relationship Id="rId873" Type="http://schemas.openxmlformats.org/officeDocument/2006/relationships/image" Target="../media/image2030.png"/><Relationship Id="rId1220" Type="http://schemas.openxmlformats.org/officeDocument/2006/relationships/image" Target="../media/image2386.png"/><Relationship Id="rId630" Type="http://schemas.openxmlformats.org/officeDocument/2006/relationships/image" Target="../media/image1813.png"/><Relationship Id="rId872" Type="http://schemas.openxmlformats.org/officeDocument/2006/relationships/image" Target="../media/image2051.png"/><Relationship Id="rId1221" Type="http://schemas.openxmlformats.org/officeDocument/2006/relationships/image" Target="../media/image2383.png"/><Relationship Id="rId871" Type="http://schemas.openxmlformats.org/officeDocument/2006/relationships/image" Target="../media/image2033.png"/><Relationship Id="rId1222" Type="http://schemas.openxmlformats.org/officeDocument/2006/relationships/image" Target="../media/image2427.png"/><Relationship Id="rId870" Type="http://schemas.openxmlformats.org/officeDocument/2006/relationships/image" Target="../media/image2025.png"/><Relationship Id="rId1223" Type="http://schemas.openxmlformats.org/officeDocument/2006/relationships/image" Target="../media/image2379.png"/><Relationship Id="rId829" Type="http://schemas.openxmlformats.org/officeDocument/2006/relationships/image" Target="../media/image1994.png"/><Relationship Id="rId828" Type="http://schemas.openxmlformats.org/officeDocument/2006/relationships/image" Target="../media/image1990.png"/><Relationship Id="rId827" Type="http://schemas.openxmlformats.org/officeDocument/2006/relationships/image" Target="../media/image1989.png"/><Relationship Id="rId822" Type="http://schemas.openxmlformats.org/officeDocument/2006/relationships/image" Target="../media/image1980.png"/><Relationship Id="rId821" Type="http://schemas.openxmlformats.org/officeDocument/2006/relationships/image" Target="../media/image2032.png"/><Relationship Id="rId820" Type="http://schemas.openxmlformats.org/officeDocument/2006/relationships/image" Target="../media/image2006.png"/><Relationship Id="rId826" Type="http://schemas.openxmlformats.org/officeDocument/2006/relationships/image" Target="../media/image1991.png"/><Relationship Id="rId825" Type="http://schemas.openxmlformats.org/officeDocument/2006/relationships/image" Target="../media/image1986.png"/><Relationship Id="rId824" Type="http://schemas.openxmlformats.org/officeDocument/2006/relationships/image" Target="../media/image2002.png"/><Relationship Id="rId823" Type="http://schemas.openxmlformats.org/officeDocument/2006/relationships/image" Target="../media/image2001.png"/><Relationship Id="rId819" Type="http://schemas.openxmlformats.org/officeDocument/2006/relationships/image" Target="../media/image1998.png"/><Relationship Id="rId818" Type="http://schemas.openxmlformats.org/officeDocument/2006/relationships/image" Target="../media/image1988.png"/><Relationship Id="rId817" Type="http://schemas.openxmlformats.org/officeDocument/2006/relationships/image" Target="../media/image1983.png"/><Relationship Id="rId816" Type="http://schemas.openxmlformats.org/officeDocument/2006/relationships/image" Target="../media/image1984.png"/><Relationship Id="rId811" Type="http://schemas.openxmlformats.org/officeDocument/2006/relationships/image" Target="../media/image1978.png"/><Relationship Id="rId810" Type="http://schemas.openxmlformats.org/officeDocument/2006/relationships/image" Target="../media/image1971.png"/><Relationship Id="rId815" Type="http://schemas.openxmlformats.org/officeDocument/2006/relationships/image" Target="../media/image2017.png"/><Relationship Id="rId814" Type="http://schemas.openxmlformats.org/officeDocument/2006/relationships/image" Target="../media/image1981.png"/><Relationship Id="rId813" Type="http://schemas.openxmlformats.org/officeDocument/2006/relationships/image" Target="../media/image1976.png"/><Relationship Id="rId812" Type="http://schemas.openxmlformats.org/officeDocument/2006/relationships/image" Target="../media/image1995.png"/><Relationship Id="rId609" Type="http://schemas.openxmlformats.org/officeDocument/2006/relationships/image" Target="../media/image1774.png"/><Relationship Id="rId608" Type="http://schemas.openxmlformats.org/officeDocument/2006/relationships/image" Target="../media/image1779.png"/><Relationship Id="rId607" Type="http://schemas.openxmlformats.org/officeDocument/2006/relationships/image" Target="../media/image1772.png"/><Relationship Id="rId849" Type="http://schemas.openxmlformats.org/officeDocument/2006/relationships/image" Target="../media/image2028.png"/><Relationship Id="rId602" Type="http://schemas.openxmlformats.org/officeDocument/2006/relationships/image" Target="../media/image1756.png"/><Relationship Id="rId844" Type="http://schemas.openxmlformats.org/officeDocument/2006/relationships/image" Target="../media/image2009.png"/><Relationship Id="rId601" Type="http://schemas.openxmlformats.org/officeDocument/2006/relationships/image" Target="../media/image1757.png"/><Relationship Id="rId843" Type="http://schemas.openxmlformats.org/officeDocument/2006/relationships/image" Target="../media/image2003.png"/><Relationship Id="rId600" Type="http://schemas.openxmlformats.org/officeDocument/2006/relationships/image" Target="../media/image1763.png"/><Relationship Id="rId842" Type="http://schemas.openxmlformats.org/officeDocument/2006/relationships/image" Target="../media/image2024.png"/><Relationship Id="rId841" Type="http://schemas.openxmlformats.org/officeDocument/2006/relationships/image" Target="../media/image2000.png"/><Relationship Id="rId606" Type="http://schemas.openxmlformats.org/officeDocument/2006/relationships/image" Target="../media/image1778.png"/><Relationship Id="rId848" Type="http://schemas.openxmlformats.org/officeDocument/2006/relationships/image" Target="../media/image2042.png"/><Relationship Id="rId605" Type="http://schemas.openxmlformats.org/officeDocument/2006/relationships/image" Target="../media/image1771.png"/><Relationship Id="rId847" Type="http://schemas.openxmlformats.org/officeDocument/2006/relationships/image" Target="../media/image2014.png"/><Relationship Id="rId604" Type="http://schemas.openxmlformats.org/officeDocument/2006/relationships/image" Target="../media/image1761.png"/><Relationship Id="rId846" Type="http://schemas.openxmlformats.org/officeDocument/2006/relationships/image" Target="../media/image2047.png"/><Relationship Id="rId603" Type="http://schemas.openxmlformats.org/officeDocument/2006/relationships/image" Target="../media/image1781.png"/><Relationship Id="rId845" Type="http://schemas.openxmlformats.org/officeDocument/2006/relationships/image" Target="../media/image2005.png"/><Relationship Id="rId840" Type="http://schemas.openxmlformats.org/officeDocument/2006/relationships/image" Target="../media/image2011.png"/><Relationship Id="rId839" Type="http://schemas.openxmlformats.org/officeDocument/2006/relationships/image" Target="../media/image2004.png"/><Relationship Id="rId838" Type="http://schemas.openxmlformats.org/officeDocument/2006/relationships/image" Target="../media/image2012.png"/><Relationship Id="rId833" Type="http://schemas.openxmlformats.org/officeDocument/2006/relationships/image" Target="../media/image1993.png"/><Relationship Id="rId832" Type="http://schemas.openxmlformats.org/officeDocument/2006/relationships/image" Target="../media/image2007.png"/><Relationship Id="rId831" Type="http://schemas.openxmlformats.org/officeDocument/2006/relationships/image" Target="../media/image1985.png"/><Relationship Id="rId830" Type="http://schemas.openxmlformats.org/officeDocument/2006/relationships/image" Target="../media/image2037.png"/><Relationship Id="rId837" Type="http://schemas.openxmlformats.org/officeDocument/2006/relationships/image" Target="../media/image1997.png"/><Relationship Id="rId836" Type="http://schemas.openxmlformats.org/officeDocument/2006/relationships/image" Target="../media/image2020.png"/><Relationship Id="rId835" Type="http://schemas.openxmlformats.org/officeDocument/2006/relationships/image" Target="../media/image1999.png"/><Relationship Id="rId834" Type="http://schemas.openxmlformats.org/officeDocument/2006/relationships/image" Target="../media/image1992.png"/><Relationship Id="rId1059" Type="http://schemas.openxmlformats.org/officeDocument/2006/relationships/image" Target="../media/image2225.png"/><Relationship Id="rId228" Type="http://schemas.openxmlformats.org/officeDocument/2006/relationships/image" Target="../media/image1419.png"/><Relationship Id="rId227" Type="http://schemas.openxmlformats.org/officeDocument/2006/relationships/image" Target="../media/image1398.png"/><Relationship Id="rId469" Type="http://schemas.openxmlformats.org/officeDocument/2006/relationships/image" Target="../media/image1637.png"/><Relationship Id="rId226" Type="http://schemas.openxmlformats.org/officeDocument/2006/relationships/image" Target="../media/image1428.png"/><Relationship Id="rId468" Type="http://schemas.openxmlformats.org/officeDocument/2006/relationships/image" Target="../media/image1626.png"/><Relationship Id="rId225" Type="http://schemas.openxmlformats.org/officeDocument/2006/relationships/image" Target="../media/image1403.png"/><Relationship Id="rId467" Type="http://schemas.openxmlformats.org/officeDocument/2006/relationships/image" Target="../media/image1635.png"/><Relationship Id="rId1290" Type="http://schemas.openxmlformats.org/officeDocument/2006/relationships/image" Target="../media/image2459.png"/><Relationship Id="rId1291" Type="http://schemas.openxmlformats.org/officeDocument/2006/relationships/image" Target="../media/image2457.png"/><Relationship Id="rId229" Type="http://schemas.openxmlformats.org/officeDocument/2006/relationships/image" Target="../media/image1400.png"/><Relationship Id="rId1050" Type="http://schemas.openxmlformats.org/officeDocument/2006/relationships/image" Target="../media/image2224.png"/><Relationship Id="rId1292" Type="http://schemas.openxmlformats.org/officeDocument/2006/relationships/image" Target="../media/image2465.png"/><Relationship Id="rId220" Type="http://schemas.openxmlformats.org/officeDocument/2006/relationships/image" Target="../media/image1390.png"/><Relationship Id="rId462" Type="http://schemas.openxmlformats.org/officeDocument/2006/relationships/image" Target="../media/image1641.png"/><Relationship Id="rId1051" Type="http://schemas.openxmlformats.org/officeDocument/2006/relationships/image" Target="../media/image2213.png"/><Relationship Id="rId1293" Type="http://schemas.openxmlformats.org/officeDocument/2006/relationships/image" Target="../media/image2460.png"/><Relationship Id="rId461" Type="http://schemas.openxmlformats.org/officeDocument/2006/relationships/image" Target="../media/image1652.png"/><Relationship Id="rId1052" Type="http://schemas.openxmlformats.org/officeDocument/2006/relationships/image" Target="../media/image2221.png"/><Relationship Id="rId1294" Type="http://schemas.openxmlformats.org/officeDocument/2006/relationships/image" Target="../media/image2508.png"/><Relationship Id="rId460" Type="http://schemas.openxmlformats.org/officeDocument/2006/relationships/image" Target="../media/image1628.png"/><Relationship Id="rId1053" Type="http://schemas.openxmlformats.org/officeDocument/2006/relationships/image" Target="../media/image2207.png"/><Relationship Id="rId1295" Type="http://schemas.openxmlformats.org/officeDocument/2006/relationships/image" Target="../media/image2469.png"/><Relationship Id="rId1054" Type="http://schemas.openxmlformats.org/officeDocument/2006/relationships/image" Target="../media/image2209.png"/><Relationship Id="rId1296" Type="http://schemas.openxmlformats.org/officeDocument/2006/relationships/image" Target="../media/image26.png"/><Relationship Id="rId224" Type="http://schemas.openxmlformats.org/officeDocument/2006/relationships/image" Target="../media/image1385.png"/><Relationship Id="rId466" Type="http://schemas.openxmlformats.org/officeDocument/2006/relationships/image" Target="../media/image1634.png"/><Relationship Id="rId1055" Type="http://schemas.openxmlformats.org/officeDocument/2006/relationships/image" Target="../media/image2211.png"/><Relationship Id="rId1297" Type="http://schemas.openxmlformats.org/officeDocument/2006/relationships/image" Target="../media/image499.png"/><Relationship Id="rId223" Type="http://schemas.openxmlformats.org/officeDocument/2006/relationships/image" Target="../media/image1386.png"/><Relationship Id="rId465" Type="http://schemas.openxmlformats.org/officeDocument/2006/relationships/image" Target="../media/image1622.png"/><Relationship Id="rId1056" Type="http://schemas.openxmlformats.org/officeDocument/2006/relationships/image" Target="../media/image2241.png"/><Relationship Id="rId1298" Type="http://schemas.openxmlformats.org/officeDocument/2006/relationships/image" Target="../media/image504.png"/><Relationship Id="rId222" Type="http://schemas.openxmlformats.org/officeDocument/2006/relationships/image" Target="../media/image1395.png"/><Relationship Id="rId464" Type="http://schemas.openxmlformats.org/officeDocument/2006/relationships/image" Target="../media/image1659.png"/><Relationship Id="rId1057" Type="http://schemas.openxmlformats.org/officeDocument/2006/relationships/image" Target="../media/image2226.png"/><Relationship Id="rId1299" Type="http://schemas.openxmlformats.org/officeDocument/2006/relationships/image" Target="../media/image1168.png"/><Relationship Id="rId221" Type="http://schemas.openxmlformats.org/officeDocument/2006/relationships/image" Target="../media/image1379.png"/><Relationship Id="rId463" Type="http://schemas.openxmlformats.org/officeDocument/2006/relationships/image" Target="../media/image1620.png"/><Relationship Id="rId1058" Type="http://schemas.openxmlformats.org/officeDocument/2006/relationships/image" Target="../media/image2214.png"/><Relationship Id="rId1048" Type="http://schemas.openxmlformats.org/officeDocument/2006/relationships/image" Target="../media/image2248.png"/><Relationship Id="rId1049" Type="http://schemas.openxmlformats.org/officeDocument/2006/relationships/image" Target="../media/image2228.png"/><Relationship Id="rId217" Type="http://schemas.openxmlformats.org/officeDocument/2006/relationships/image" Target="../media/image1374.png"/><Relationship Id="rId459" Type="http://schemas.openxmlformats.org/officeDocument/2006/relationships/image" Target="../media/image1619.png"/><Relationship Id="rId216" Type="http://schemas.openxmlformats.org/officeDocument/2006/relationships/image" Target="../media/image1377.png"/><Relationship Id="rId458" Type="http://schemas.openxmlformats.org/officeDocument/2006/relationships/image" Target="../media/image1625.png"/><Relationship Id="rId215" Type="http://schemas.openxmlformats.org/officeDocument/2006/relationships/image" Target="../media/image1389.png"/><Relationship Id="rId457" Type="http://schemas.openxmlformats.org/officeDocument/2006/relationships/image" Target="../media/image1624.png"/><Relationship Id="rId699" Type="http://schemas.openxmlformats.org/officeDocument/2006/relationships/image" Target="../media/image1854.png"/><Relationship Id="rId214" Type="http://schemas.openxmlformats.org/officeDocument/2006/relationships/image" Target="../media/image1369.png"/><Relationship Id="rId456" Type="http://schemas.openxmlformats.org/officeDocument/2006/relationships/image" Target="../media/image1627.png"/><Relationship Id="rId698" Type="http://schemas.openxmlformats.org/officeDocument/2006/relationships/image" Target="../media/image1879.png"/><Relationship Id="rId219" Type="http://schemas.openxmlformats.org/officeDocument/2006/relationships/image" Target="../media/image1376.png"/><Relationship Id="rId1280" Type="http://schemas.openxmlformats.org/officeDocument/2006/relationships/image" Target="../media/image2431.png"/><Relationship Id="rId218" Type="http://schemas.openxmlformats.org/officeDocument/2006/relationships/image" Target="../media/image1384.png"/><Relationship Id="rId1281" Type="http://schemas.openxmlformats.org/officeDocument/2006/relationships/image" Target="../media/image2474.png"/><Relationship Id="rId451" Type="http://schemas.openxmlformats.org/officeDocument/2006/relationships/image" Target="../media/image1623.png"/><Relationship Id="rId693" Type="http://schemas.openxmlformats.org/officeDocument/2006/relationships/image" Target="../media/image1869.png"/><Relationship Id="rId1040" Type="http://schemas.openxmlformats.org/officeDocument/2006/relationships/image" Target="../media/image2203.png"/><Relationship Id="rId1282" Type="http://schemas.openxmlformats.org/officeDocument/2006/relationships/image" Target="../media/image2434.png"/><Relationship Id="rId450" Type="http://schemas.openxmlformats.org/officeDocument/2006/relationships/image" Target="../media/image1636.png"/><Relationship Id="rId692" Type="http://schemas.openxmlformats.org/officeDocument/2006/relationships/image" Target="../media/image1860.png"/><Relationship Id="rId1041" Type="http://schemas.openxmlformats.org/officeDocument/2006/relationships/image" Target="../media/image2206.png"/><Relationship Id="rId1283" Type="http://schemas.openxmlformats.org/officeDocument/2006/relationships/image" Target="../media/image2471.png"/><Relationship Id="rId691" Type="http://schemas.openxmlformats.org/officeDocument/2006/relationships/image" Target="../media/image1856.png"/><Relationship Id="rId1042" Type="http://schemas.openxmlformats.org/officeDocument/2006/relationships/image" Target="../media/image2220.png"/><Relationship Id="rId1284" Type="http://schemas.openxmlformats.org/officeDocument/2006/relationships/image" Target="../media/image2450.png"/><Relationship Id="rId690" Type="http://schemas.openxmlformats.org/officeDocument/2006/relationships/image" Target="../media/image1864.png"/><Relationship Id="rId1043" Type="http://schemas.openxmlformats.org/officeDocument/2006/relationships/image" Target="../media/image2227.png"/><Relationship Id="rId1285" Type="http://schemas.openxmlformats.org/officeDocument/2006/relationships/image" Target="../media/image2491.png"/><Relationship Id="rId213" Type="http://schemas.openxmlformats.org/officeDocument/2006/relationships/image" Target="../media/image1383.png"/><Relationship Id="rId455" Type="http://schemas.openxmlformats.org/officeDocument/2006/relationships/image" Target="../media/image1655.png"/><Relationship Id="rId697" Type="http://schemas.openxmlformats.org/officeDocument/2006/relationships/image" Target="../media/image1873.png"/><Relationship Id="rId1044" Type="http://schemas.openxmlformats.org/officeDocument/2006/relationships/image" Target="../media/image2231.png"/><Relationship Id="rId1286" Type="http://schemas.openxmlformats.org/officeDocument/2006/relationships/image" Target="../media/image2449.png"/><Relationship Id="rId212" Type="http://schemas.openxmlformats.org/officeDocument/2006/relationships/image" Target="../media/image1424.png"/><Relationship Id="rId454" Type="http://schemas.openxmlformats.org/officeDocument/2006/relationships/image" Target="../media/image1621.png"/><Relationship Id="rId696" Type="http://schemas.openxmlformats.org/officeDocument/2006/relationships/image" Target="../media/image1858.png"/><Relationship Id="rId1045" Type="http://schemas.openxmlformats.org/officeDocument/2006/relationships/image" Target="../media/image2219.png"/><Relationship Id="rId1287" Type="http://schemas.openxmlformats.org/officeDocument/2006/relationships/image" Target="../media/image2453.png"/><Relationship Id="rId211" Type="http://schemas.openxmlformats.org/officeDocument/2006/relationships/image" Target="../media/image1372.png"/><Relationship Id="rId453" Type="http://schemas.openxmlformats.org/officeDocument/2006/relationships/image" Target="../media/image1642.png"/><Relationship Id="rId695" Type="http://schemas.openxmlformats.org/officeDocument/2006/relationships/image" Target="../media/image1865.png"/><Relationship Id="rId1046" Type="http://schemas.openxmlformats.org/officeDocument/2006/relationships/image" Target="../media/image2200.png"/><Relationship Id="rId1288" Type="http://schemas.openxmlformats.org/officeDocument/2006/relationships/image" Target="../media/image2444.png"/><Relationship Id="rId210" Type="http://schemas.openxmlformats.org/officeDocument/2006/relationships/image" Target="../media/image1397.png"/><Relationship Id="rId452" Type="http://schemas.openxmlformats.org/officeDocument/2006/relationships/image" Target="../media/image1610.png"/><Relationship Id="rId694" Type="http://schemas.openxmlformats.org/officeDocument/2006/relationships/image" Target="../media/image1857.png"/><Relationship Id="rId1047" Type="http://schemas.openxmlformats.org/officeDocument/2006/relationships/image" Target="../media/image2201.png"/><Relationship Id="rId1289" Type="http://schemas.openxmlformats.org/officeDocument/2006/relationships/image" Target="../media/image2461.png"/><Relationship Id="rId491" Type="http://schemas.openxmlformats.org/officeDocument/2006/relationships/image" Target="../media/image1666.png"/><Relationship Id="rId490" Type="http://schemas.openxmlformats.org/officeDocument/2006/relationships/image" Target="../media/image1662.png"/><Relationship Id="rId249" Type="http://schemas.openxmlformats.org/officeDocument/2006/relationships/image" Target="../media/image1402.png"/><Relationship Id="rId248" Type="http://schemas.openxmlformats.org/officeDocument/2006/relationships/image" Target="../media/image1426.png"/><Relationship Id="rId247" Type="http://schemas.openxmlformats.org/officeDocument/2006/relationships/image" Target="../media/image1412.png"/><Relationship Id="rId489" Type="http://schemas.openxmlformats.org/officeDocument/2006/relationships/image" Target="../media/image1667.png"/><Relationship Id="rId1070" Type="http://schemas.openxmlformats.org/officeDocument/2006/relationships/image" Target="../media/image2245.png"/><Relationship Id="rId1071" Type="http://schemas.openxmlformats.org/officeDocument/2006/relationships/image" Target="../media/image2244.png"/><Relationship Id="rId1072" Type="http://schemas.openxmlformats.org/officeDocument/2006/relationships/image" Target="../media/image2240.png"/><Relationship Id="rId242" Type="http://schemas.openxmlformats.org/officeDocument/2006/relationships/image" Target="../media/image1404.png"/><Relationship Id="rId484" Type="http://schemas.openxmlformats.org/officeDocument/2006/relationships/image" Target="../media/image1654.png"/><Relationship Id="rId1073" Type="http://schemas.openxmlformats.org/officeDocument/2006/relationships/image" Target="../media/image2237.png"/><Relationship Id="rId241" Type="http://schemas.openxmlformats.org/officeDocument/2006/relationships/image" Target="../media/image1451.png"/><Relationship Id="rId483" Type="http://schemas.openxmlformats.org/officeDocument/2006/relationships/image" Target="../media/image1653.png"/><Relationship Id="rId1074" Type="http://schemas.openxmlformats.org/officeDocument/2006/relationships/image" Target="../media/image2269.png"/><Relationship Id="rId240" Type="http://schemas.openxmlformats.org/officeDocument/2006/relationships/image" Target="../media/image1393.png"/><Relationship Id="rId482" Type="http://schemas.openxmlformats.org/officeDocument/2006/relationships/image" Target="../media/image1644.png"/><Relationship Id="rId1075" Type="http://schemas.openxmlformats.org/officeDocument/2006/relationships/image" Target="../media/image2250.png"/><Relationship Id="rId481" Type="http://schemas.openxmlformats.org/officeDocument/2006/relationships/image" Target="../media/image1656.png"/><Relationship Id="rId1076" Type="http://schemas.openxmlformats.org/officeDocument/2006/relationships/image" Target="../media/image2249.png"/><Relationship Id="rId246" Type="http://schemas.openxmlformats.org/officeDocument/2006/relationships/image" Target="../media/image1410.png"/><Relationship Id="rId488" Type="http://schemas.openxmlformats.org/officeDocument/2006/relationships/image" Target="../media/image1683.png"/><Relationship Id="rId1077" Type="http://schemas.openxmlformats.org/officeDocument/2006/relationships/image" Target="../media/image2242.png"/><Relationship Id="rId245" Type="http://schemas.openxmlformats.org/officeDocument/2006/relationships/image" Target="../media/image1401.png"/><Relationship Id="rId487" Type="http://schemas.openxmlformats.org/officeDocument/2006/relationships/image" Target="../media/image1661.png"/><Relationship Id="rId1078" Type="http://schemas.openxmlformats.org/officeDocument/2006/relationships/image" Target="../media/image2251.png"/><Relationship Id="rId244" Type="http://schemas.openxmlformats.org/officeDocument/2006/relationships/image" Target="../media/image1414.png"/><Relationship Id="rId486" Type="http://schemas.openxmlformats.org/officeDocument/2006/relationships/image" Target="../media/image1651.png"/><Relationship Id="rId1079" Type="http://schemas.openxmlformats.org/officeDocument/2006/relationships/image" Target="../media/image2252.png"/><Relationship Id="rId243" Type="http://schemas.openxmlformats.org/officeDocument/2006/relationships/image" Target="../media/image1421.png"/><Relationship Id="rId485" Type="http://schemas.openxmlformats.org/officeDocument/2006/relationships/image" Target="../media/image1646.png"/><Relationship Id="rId480" Type="http://schemas.openxmlformats.org/officeDocument/2006/relationships/image" Target="../media/image1681.png"/><Relationship Id="rId239" Type="http://schemas.openxmlformats.org/officeDocument/2006/relationships/image" Target="../media/image1399.png"/><Relationship Id="rId238" Type="http://schemas.openxmlformats.org/officeDocument/2006/relationships/image" Target="../media/image1406.png"/><Relationship Id="rId237" Type="http://schemas.openxmlformats.org/officeDocument/2006/relationships/image" Target="../media/image1420.png"/><Relationship Id="rId479" Type="http://schemas.openxmlformats.org/officeDocument/2006/relationships/image" Target="../media/image1643.png"/><Relationship Id="rId236" Type="http://schemas.openxmlformats.org/officeDocument/2006/relationships/image" Target="../media/image1405.png"/><Relationship Id="rId478" Type="http://schemas.openxmlformats.org/officeDocument/2006/relationships/image" Target="../media/image1632.png"/><Relationship Id="rId1060" Type="http://schemas.openxmlformats.org/officeDocument/2006/relationships/image" Target="../media/image2230.png"/><Relationship Id="rId1061" Type="http://schemas.openxmlformats.org/officeDocument/2006/relationships/image" Target="../media/image2218.png"/><Relationship Id="rId231" Type="http://schemas.openxmlformats.org/officeDocument/2006/relationships/image" Target="../media/image1409.png"/><Relationship Id="rId473" Type="http://schemas.openxmlformats.org/officeDocument/2006/relationships/image" Target="../media/image1630.png"/><Relationship Id="rId1062" Type="http://schemas.openxmlformats.org/officeDocument/2006/relationships/image" Target="../media/image2236.png"/><Relationship Id="rId230" Type="http://schemas.openxmlformats.org/officeDocument/2006/relationships/image" Target="../media/image1381.png"/><Relationship Id="rId472" Type="http://schemas.openxmlformats.org/officeDocument/2006/relationships/image" Target="../media/image1650.png"/><Relationship Id="rId1063" Type="http://schemas.openxmlformats.org/officeDocument/2006/relationships/image" Target="../media/image2343.png"/><Relationship Id="rId471" Type="http://schemas.openxmlformats.org/officeDocument/2006/relationships/image" Target="../media/image1649.png"/><Relationship Id="rId1064" Type="http://schemas.openxmlformats.org/officeDocument/2006/relationships/image" Target="../media/image2229.png"/><Relationship Id="rId470" Type="http://schemas.openxmlformats.org/officeDocument/2006/relationships/image" Target="../media/image1631.png"/><Relationship Id="rId1065" Type="http://schemas.openxmlformats.org/officeDocument/2006/relationships/image" Target="../media/image2232.png"/><Relationship Id="rId235" Type="http://schemas.openxmlformats.org/officeDocument/2006/relationships/image" Target="../media/image1391.png"/><Relationship Id="rId477" Type="http://schemas.openxmlformats.org/officeDocument/2006/relationships/image" Target="../media/image1638.png"/><Relationship Id="rId1066" Type="http://schemas.openxmlformats.org/officeDocument/2006/relationships/image" Target="../media/image2234.png"/><Relationship Id="rId234" Type="http://schemas.openxmlformats.org/officeDocument/2006/relationships/image" Target="../media/image1429.png"/><Relationship Id="rId476" Type="http://schemas.openxmlformats.org/officeDocument/2006/relationships/image" Target="../media/image1640.png"/><Relationship Id="rId1067" Type="http://schemas.openxmlformats.org/officeDocument/2006/relationships/image" Target="../media/image2233.png"/><Relationship Id="rId233" Type="http://schemas.openxmlformats.org/officeDocument/2006/relationships/image" Target="../media/image1388.png"/><Relationship Id="rId475" Type="http://schemas.openxmlformats.org/officeDocument/2006/relationships/image" Target="../media/image1639.png"/><Relationship Id="rId1068" Type="http://schemas.openxmlformats.org/officeDocument/2006/relationships/image" Target="../media/image2223.png"/><Relationship Id="rId232" Type="http://schemas.openxmlformats.org/officeDocument/2006/relationships/image" Target="../media/image1394.png"/><Relationship Id="rId474" Type="http://schemas.openxmlformats.org/officeDocument/2006/relationships/image" Target="../media/image1645.png"/><Relationship Id="rId1069" Type="http://schemas.openxmlformats.org/officeDocument/2006/relationships/image" Target="../media/image2235.png"/><Relationship Id="rId1015" Type="http://schemas.openxmlformats.org/officeDocument/2006/relationships/image" Target="../media/image2173.png"/><Relationship Id="rId1257" Type="http://schemas.openxmlformats.org/officeDocument/2006/relationships/image" Target="../media/image2414.png"/><Relationship Id="rId1016" Type="http://schemas.openxmlformats.org/officeDocument/2006/relationships/image" Target="../media/image2187.png"/><Relationship Id="rId1258" Type="http://schemas.openxmlformats.org/officeDocument/2006/relationships/image" Target="../media/image2421.png"/><Relationship Id="rId1017" Type="http://schemas.openxmlformats.org/officeDocument/2006/relationships/image" Target="../media/image2216.png"/><Relationship Id="rId1259" Type="http://schemas.openxmlformats.org/officeDocument/2006/relationships/image" Target="../media/image2429.png"/><Relationship Id="rId1018" Type="http://schemas.openxmlformats.org/officeDocument/2006/relationships/image" Target="../media/image2175.png"/><Relationship Id="rId1019" Type="http://schemas.openxmlformats.org/officeDocument/2006/relationships/image" Target="../media/image2196.png"/><Relationship Id="rId426" Type="http://schemas.openxmlformats.org/officeDocument/2006/relationships/image" Target="../media/image1614.png"/><Relationship Id="rId668" Type="http://schemas.openxmlformats.org/officeDocument/2006/relationships/image" Target="../media/image1834.png"/><Relationship Id="rId425" Type="http://schemas.openxmlformats.org/officeDocument/2006/relationships/image" Target="../media/image1602.png"/><Relationship Id="rId667" Type="http://schemas.openxmlformats.org/officeDocument/2006/relationships/image" Target="../media/image1852.png"/><Relationship Id="rId424" Type="http://schemas.openxmlformats.org/officeDocument/2006/relationships/image" Target="../media/image1593.png"/><Relationship Id="rId666" Type="http://schemas.openxmlformats.org/officeDocument/2006/relationships/image" Target="../media/image1821.png"/><Relationship Id="rId423" Type="http://schemas.openxmlformats.org/officeDocument/2006/relationships/image" Target="../media/image1579.png"/><Relationship Id="rId665" Type="http://schemas.openxmlformats.org/officeDocument/2006/relationships/image" Target="../media/image1835.png"/><Relationship Id="rId429" Type="http://schemas.openxmlformats.org/officeDocument/2006/relationships/image" Target="../media/image1604.png"/><Relationship Id="rId428" Type="http://schemas.openxmlformats.org/officeDocument/2006/relationships/image" Target="../media/image1588.png"/><Relationship Id="rId427" Type="http://schemas.openxmlformats.org/officeDocument/2006/relationships/image" Target="../media/image1603.png"/><Relationship Id="rId669" Type="http://schemas.openxmlformats.org/officeDocument/2006/relationships/image" Target="../media/image1825.png"/><Relationship Id="rId660" Type="http://schemas.openxmlformats.org/officeDocument/2006/relationships/image" Target="../media/image1828.png"/><Relationship Id="rId1250" Type="http://schemas.openxmlformats.org/officeDocument/2006/relationships/image" Target="../media/image2408.png"/><Relationship Id="rId1251" Type="http://schemas.openxmlformats.org/officeDocument/2006/relationships/image" Target="../media/image2417.png"/><Relationship Id="rId1010" Type="http://schemas.openxmlformats.org/officeDocument/2006/relationships/image" Target="../media/image2177.png"/><Relationship Id="rId1252" Type="http://schemas.openxmlformats.org/officeDocument/2006/relationships/image" Target="../media/image2411.png"/><Relationship Id="rId422" Type="http://schemas.openxmlformats.org/officeDocument/2006/relationships/image" Target="../media/image1574.png"/><Relationship Id="rId664" Type="http://schemas.openxmlformats.org/officeDocument/2006/relationships/image" Target="../media/image1841.png"/><Relationship Id="rId1011" Type="http://schemas.openxmlformats.org/officeDocument/2006/relationships/image" Target="../media/image2186.png"/><Relationship Id="rId1253" Type="http://schemas.openxmlformats.org/officeDocument/2006/relationships/image" Target="../media/image2424.png"/><Relationship Id="rId421" Type="http://schemas.openxmlformats.org/officeDocument/2006/relationships/image" Target="../media/image1581.png"/><Relationship Id="rId663" Type="http://schemas.openxmlformats.org/officeDocument/2006/relationships/image" Target="../media/image1833.png"/><Relationship Id="rId1012" Type="http://schemas.openxmlformats.org/officeDocument/2006/relationships/image" Target="../media/image2174.png"/><Relationship Id="rId1254" Type="http://schemas.openxmlformats.org/officeDocument/2006/relationships/image" Target="../media/image2426.png"/><Relationship Id="rId420" Type="http://schemas.openxmlformats.org/officeDocument/2006/relationships/image" Target="../media/image1594.png"/><Relationship Id="rId662" Type="http://schemas.openxmlformats.org/officeDocument/2006/relationships/image" Target="../media/image1831.png"/><Relationship Id="rId1013" Type="http://schemas.openxmlformats.org/officeDocument/2006/relationships/image" Target="../media/image2178.png"/><Relationship Id="rId1255" Type="http://schemas.openxmlformats.org/officeDocument/2006/relationships/image" Target="../media/image2443.png"/><Relationship Id="rId661" Type="http://schemas.openxmlformats.org/officeDocument/2006/relationships/image" Target="../media/image1845.png"/><Relationship Id="rId1014" Type="http://schemas.openxmlformats.org/officeDocument/2006/relationships/image" Target="../media/image2183.png"/><Relationship Id="rId1256" Type="http://schemas.openxmlformats.org/officeDocument/2006/relationships/image" Target="../media/image2422.png"/><Relationship Id="rId1004" Type="http://schemas.openxmlformats.org/officeDocument/2006/relationships/image" Target="../media/image2166.png"/><Relationship Id="rId1246" Type="http://schemas.openxmlformats.org/officeDocument/2006/relationships/image" Target="../media/image2403.png"/><Relationship Id="rId1005" Type="http://schemas.openxmlformats.org/officeDocument/2006/relationships/image" Target="../media/image2176.png"/><Relationship Id="rId1247" Type="http://schemas.openxmlformats.org/officeDocument/2006/relationships/image" Target="../media/image2400.png"/><Relationship Id="rId1006" Type="http://schemas.openxmlformats.org/officeDocument/2006/relationships/image" Target="../media/image2181.png"/><Relationship Id="rId1248" Type="http://schemas.openxmlformats.org/officeDocument/2006/relationships/image" Target="../media/image2412.png"/><Relationship Id="rId1007" Type="http://schemas.openxmlformats.org/officeDocument/2006/relationships/image" Target="../media/image2171.png"/><Relationship Id="rId1249" Type="http://schemas.openxmlformats.org/officeDocument/2006/relationships/image" Target="../media/image2428.png"/><Relationship Id="rId1008" Type="http://schemas.openxmlformats.org/officeDocument/2006/relationships/image" Target="../media/image2168.png"/><Relationship Id="rId1009" Type="http://schemas.openxmlformats.org/officeDocument/2006/relationships/image" Target="../media/image2191.png"/><Relationship Id="rId415" Type="http://schemas.openxmlformats.org/officeDocument/2006/relationships/image" Target="../media/image1576.png"/><Relationship Id="rId657" Type="http://schemas.openxmlformats.org/officeDocument/2006/relationships/image" Target="../media/image1811.png"/><Relationship Id="rId899" Type="http://schemas.openxmlformats.org/officeDocument/2006/relationships/image" Target="../media/image2067.png"/><Relationship Id="rId414" Type="http://schemas.openxmlformats.org/officeDocument/2006/relationships/image" Target="../media/image1571.png"/><Relationship Id="rId656" Type="http://schemas.openxmlformats.org/officeDocument/2006/relationships/image" Target="../media/image1815.png"/><Relationship Id="rId898" Type="http://schemas.openxmlformats.org/officeDocument/2006/relationships/image" Target="../media/image2071.png"/><Relationship Id="rId413" Type="http://schemas.openxmlformats.org/officeDocument/2006/relationships/image" Target="../media/image1572.png"/><Relationship Id="rId655" Type="http://schemas.openxmlformats.org/officeDocument/2006/relationships/image" Target="../media/image1818.png"/><Relationship Id="rId897" Type="http://schemas.openxmlformats.org/officeDocument/2006/relationships/image" Target="../media/image2075.png"/><Relationship Id="rId412" Type="http://schemas.openxmlformats.org/officeDocument/2006/relationships/image" Target="../media/image1596.png"/><Relationship Id="rId654" Type="http://schemas.openxmlformats.org/officeDocument/2006/relationships/image" Target="../media/image1827.png"/><Relationship Id="rId896" Type="http://schemas.openxmlformats.org/officeDocument/2006/relationships/image" Target="../media/image2076.png"/><Relationship Id="rId419" Type="http://schemas.openxmlformats.org/officeDocument/2006/relationships/image" Target="../media/image1592.png"/><Relationship Id="rId418" Type="http://schemas.openxmlformats.org/officeDocument/2006/relationships/image" Target="../media/image1598.png"/><Relationship Id="rId417" Type="http://schemas.openxmlformats.org/officeDocument/2006/relationships/image" Target="../media/image1597.png"/><Relationship Id="rId659" Type="http://schemas.openxmlformats.org/officeDocument/2006/relationships/image" Target="../media/image1820.png"/><Relationship Id="rId416" Type="http://schemas.openxmlformats.org/officeDocument/2006/relationships/image" Target="../media/image1587.png"/><Relationship Id="rId658" Type="http://schemas.openxmlformats.org/officeDocument/2006/relationships/image" Target="../media/image1855.png"/><Relationship Id="rId891" Type="http://schemas.openxmlformats.org/officeDocument/2006/relationships/image" Target="../media/image2043.png"/><Relationship Id="rId890" Type="http://schemas.openxmlformats.org/officeDocument/2006/relationships/image" Target="../media/image2078.png"/><Relationship Id="rId1240" Type="http://schemas.openxmlformats.org/officeDocument/2006/relationships/image" Target="../media/image2432.png"/><Relationship Id="rId1241" Type="http://schemas.openxmlformats.org/officeDocument/2006/relationships/image" Target="../media/image2420.png"/><Relationship Id="rId411" Type="http://schemas.openxmlformats.org/officeDocument/2006/relationships/image" Target="../media/image1570.png"/><Relationship Id="rId653" Type="http://schemas.openxmlformats.org/officeDocument/2006/relationships/image" Target="../media/image1806.png"/><Relationship Id="rId895" Type="http://schemas.openxmlformats.org/officeDocument/2006/relationships/image" Target="../media/image2049.png"/><Relationship Id="rId1000" Type="http://schemas.openxmlformats.org/officeDocument/2006/relationships/image" Target="../media/image2172.png"/><Relationship Id="rId1242" Type="http://schemas.openxmlformats.org/officeDocument/2006/relationships/image" Target="../media/image2407.png"/><Relationship Id="rId410" Type="http://schemas.openxmlformats.org/officeDocument/2006/relationships/image" Target="../media/image1580.png"/><Relationship Id="rId652" Type="http://schemas.openxmlformats.org/officeDocument/2006/relationships/image" Target="../media/image1824.png"/><Relationship Id="rId894" Type="http://schemas.openxmlformats.org/officeDocument/2006/relationships/image" Target="../media/image2062.png"/><Relationship Id="rId1001" Type="http://schemas.openxmlformats.org/officeDocument/2006/relationships/image" Target="../media/image2160.png"/><Relationship Id="rId1243" Type="http://schemas.openxmlformats.org/officeDocument/2006/relationships/image" Target="../media/image2416.png"/><Relationship Id="rId651" Type="http://schemas.openxmlformats.org/officeDocument/2006/relationships/image" Target="../media/image1819.png"/><Relationship Id="rId893" Type="http://schemas.openxmlformats.org/officeDocument/2006/relationships/image" Target="../media/image2061.png"/><Relationship Id="rId1002" Type="http://schemas.openxmlformats.org/officeDocument/2006/relationships/image" Target="../media/image2157.png"/><Relationship Id="rId1244" Type="http://schemas.openxmlformats.org/officeDocument/2006/relationships/image" Target="../media/image2402.png"/><Relationship Id="rId650" Type="http://schemas.openxmlformats.org/officeDocument/2006/relationships/image" Target="../media/image1814.png"/><Relationship Id="rId892" Type="http://schemas.openxmlformats.org/officeDocument/2006/relationships/image" Target="../media/image2045.png"/><Relationship Id="rId1003" Type="http://schemas.openxmlformats.org/officeDocument/2006/relationships/image" Target="../media/image2179.png"/><Relationship Id="rId1245" Type="http://schemas.openxmlformats.org/officeDocument/2006/relationships/image" Target="../media/image2423.png"/><Relationship Id="rId1037" Type="http://schemas.openxmlformats.org/officeDocument/2006/relationships/image" Target="../media/image2215.png"/><Relationship Id="rId1279" Type="http://schemas.openxmlformats.org/officeDocument/2006/relationships/image" Target="../media/image2452.png"/><Relationship Id="rId1038" Type="http://schemas.openxmlformats.org/officeDocument/2006/relationships/image" Target="../media/image2192.png"/><Relationship Id="rId1039" Type="http://schemas.openxmlformats.org/officeDocument/2006/relationships/image" Target="../media/image2217.png"/><Relationship Id="rId206" Type="http://schemas.openxmlformats.org/officeDocument/2006/relationships/image" Target="../media/image1380.png"/><Relationship Id="rId448" Type="http://schemas.openxmlformats.org/officeDocument/2006/relationships/image" Target="../media/image1611.png"/><Relationship Id="rId205" Type="http://schemas.openxmlformats.org/officeDocument/2006/relationships/image" Target="../media/image1378.png"/><Relationship Id="rId447" Type="http://schemas.openxmlformats.org/officeDocument/2006/relationships/image" Target="../media/image1616.png"/><Relationship Id="rId689" Type="http://schemas.openxmlformats.org/officeDocument/2006/relationships/image" Target="../media/image1849.png"/><Relationship Id="rId204" Type="http://schemas.openxmlformats.org/officeDocument/2006/relationships/image" Target="../media/image1359.png"/><Relationship Id="rId446" Type="http://schemas.openxmlformats.org/officeDocument/2006/relationships/image" Target="../media/image1601.png"/><Relationship Id="rId688" Type="http://schemas.openxmlformats.org/officeDocument/2006/relationships/image" Target="../media/image1863.png"/><Relationship Id="rId203" Type="http://schemas.openxmlformats.org/officeDocument/2006/relationships/image" Target="../media/image1357.png"/><Relationship Id="rId445" Type="http://schemas.openxmlformats.org/officeDocument/2006/relationships/image" Target="../media/image1629.png"/><Relationship Id="rId687" Type="http://schemas.openxmlformats.org/officeDocument/2006/relationships/image" Target="../media/image1876.png"/><Relationship Id="rId209" Type="http://schemas.openxmlformats.org/officeDocument/2006/relationships/image" Target="../media/image1366.png"/><Relationship Id="rId208" Type="http://schemas.openxmlformats.org/officeDocument/2006/relationships/image" Target="../media/image1364.png"/><Relationship Id="rId207" Type="http://schemas.openxmlformats.org/officeDocument/2006/relationships/image" Target="../media/image1375.png"/><Relationship Id="rId449" Type="http://schemas.openxmlformats.org/officeDocument/2006/relationships/image" Target="../media/image1609.png"/><Relationship Id="rId1270" Type="http://schemas.openxmlformats.org/officeDocument/2006/relationships/image" Target="../media/image2445.png"/><Relationship Id="rId440" Type="http://schemas.openxmlformats.org/officeDocument/2006/relationships/image" Target="../media/image1608.png"/><Relationship Id="rId682" Type="http://schemas.openxmlformats.org/officeDocument/2006/relationships/image" Target="../media/image1868.png"/><Relationship Id="rId1271" Type="http://schemas.openxmlformats.org/officeDocument/2006/relationships/image" Target="../media/image2448.png"/><Relationship Id="rId681" Type="http://schemas.openxmlformats.org/officeDocument/2006/relationships/image" Target="../media/image1836.png"/><Relationship Id="rId1030" Type="http://schemas.openxmlformats.org/officeDocument/2006/relationships/image" Target="../media/image2188.png"/><Relationship Id="rId1272" Type="http://schemas.openxmlformats.org/officeDocument/2006/relationships/image" Target="../media/image2425.png"/><Relationship Id="rId680" Type="http://schemas.openxmlformats.org/officeDocument/2006/relationships/image" Target="../media/image1851.png"/><Relationship Id="rId1031" Type="http://schemas.openxmlformats.org/officeDocument/2006/relationships/image" Target="../media/image2195.png"/><Relationship Id="rId1273" Type="http://schemas.openxmlformats.org/officeDocument/2006/relationships/image" Target="../media/image2440.png"/><Relationship Id="rId1032" Type="http://schemas.openxmlformats.org/officeDocument/2006/relationships/image" Target="../media/image2205.png"/><Relationship Id="rId1274" Type="http://schemas.openxmlformats.org/officeDocument/2006/relationships/image" Target="../media/image2430.png"/><Relationship Id="rId202" Type="http://schemas.openxmlformats.org/officeDocument/2006/relationships/image" Target="../media/image1387.png"/><Relationship Id="rId444" Type="http://schemas.openxmlformats.org/officeDocument/2006/relationships/image" Target="../media/image1618.png"/><Relationship Id="rId686" Type="http://schemas.openxmlformats.org/officeDocument/2006/relationships/image" Target="../media/image1862.png"/><Relationship Id="rId1033" Type="http://schemas.openxmlformats.org/officeDocument/2006/relationships/image" Target="../media/image2198.png"/><Relationship Id="rId1275" Type="http://schemas.openxmlformats.org/officeDocument/2006/relationships/image" Target="../media/image2442.png"/><Relationship Id="rId201" Type="http://schemas.openxmlformats.org/officeDocument/2006/relationships/image" Target="../media/image1370.png"/><Relationship Id="rId443" Type="http://schemas.openxmlformats.org/officeDocument/2006/relationships/image" Target="../media/image1606.png"/><Relationship Id="rId685" Type="http://schemas.openxmlformats.org/officeDocument/2006/relationships/image" Target="../media/image1842.png"/><Relationship Id="rId1034" Type="http://schemas.openxmlformats.org/officeDocument/2006/relationships/image" Target="../media/image2210.png"/><Relationship Id="rId1276" Type="http://schemas.openxmlformats.org/officeDocument/2006/relationships/image" Target="../media/image2451.png"/><Relationship Id="rId200" Type="http://schemas.openxmlformats.org/officeDocument/2006/relationships/image" Target="../media/image1371.png"/><Relationship Id="rId442" Type="http://schemas.openxmlformats.org/officeDocument/2006/relationships/image" Target="../media/image1617.png"/><Relationship Id="rId684" Type="http://schemas.openxmlformats.org/officeDocument/2006/relationships/image" Target="../media/image1853.png"/><Relationship Id="rId1035" Type="http://schemas.openxmlformats.org/officeDocument/2006/relationships/image" Target="../media/image2208.png"/><Relationship Id="rId1277" Type="http://schemas.openxmlformats.org/officeDocument/2006/relationships/image" Target="../media/image2438.png"/><Relationship Id="rId441" Type="http://schemas.openxmlformats.org/officeDocument/2006/relationships/image" Target="../media/image1595.png"/><Relationship Id="rId683" Type="http://schemas.openxmlformats.org/officeDocument/2006/relationships/image" Target="../media/image1843.png"/><Relationship Id="rId1036" Type="http://schemas.openxmlformats.org/officeDocument/2006/relationships/image" Target="../media/image2197.png"/><Relationship Id="rId1278" Type="http://schemas.openxmlformats.org/officeDocument/2006/relationships/image" Target="../media/image2447.png"/><Relationship Id="rId1026" Type="http://schemas.openxmlformats.org/officeDocument/2006/relationships/image" Target="../media/image2222.png"/><Relationship Id="rId1268" Type="http://schemas.openxmlformats.org/officeDocument/2006/relationships/image" Target="../media/image2462.png"/><Relationship Id="rId1027" Type="http://schemas.openxmlformats.org/officeDocument/2006/relationships/image" Target="../media/image2189.png"/><Relationship Id="rId1269" Type="http://schemas.openxmlformats.org/officeDocument/2006/relationships/image" Target="../media/image2433.png"/><Relationship Id="rId1028" Type="http://schemas.openxmlformats.org/officeDocument/2006/relationships/image" Target="../media/image2190.png"/><Relationship Id="rId1029" Type="http://schemas.openxmlformats.org/officeDocument/2006/relationships/image" Target="../media/image2194.png"/><Relationship Id="rId437" Type="http://schemas.openxmlformats.org/officeDocument/2006/relationships/image" Target="../media/image1607.png"/><Relationship Id="rId679" Type="http://schemas.openxmlformats.org/officeDocument/2006/relationships/image" Target="../media/image1846.png"/><Relationship Id="rId436" Type="http://schemas.openxmlformats.org/officeDocument/2006/relationships/image" Target="../media/image1589.png"/><Relationship Id="rId678" Type="http://schemas.openxmlformats.org/officeDocument/2006/relationships/image" Target="../media/image1847.png"/><Relationship Id="rId435" Type="http://schemas.openxmlformats.org/officeDocument/2006/relationships/image" Target="../media/image1613.png"/><Relationship Id="rId677" Type="http://schemas.openxmlformats.org/officeDocument/2006/relationships/image" Target="../media/image1872.png"/><Relationship Id="rId434" Type="http://schemas.openxmlformats.org/officeDocument/2006/relationships/image" Target="../media/image1600.png"/><Relationship Id="rId676" Type="http://schemas.openxmlformats.org/officeDocument/2006/relationships/image" Target="../media/image1837.png"/><Relationship Id="rId439" Type="http://schemas.openxmlformats.org/officeDocument/2006/relationships/image" Target="../media/image1615.png"/><Relationship Id="rId438" Type="http://schemas.openxmlformats.org/officeDocument/2006/relationships/image" Target="../media/image1633.png"/><Relationship Id="rId671" Type="http://schemas.openxmlformats.org/officeDocument/2006/relationships/image" Target="../media/image1840.png"/><Relationship Id="rId1260" Type="http://schemas.openxmlformats.org/officeDocument/2006/relationships/image" Target="../media/image2419.png"/><Relationship Id="rId670" Type="http://schemas.openxmlformats.org/officeDocument/2006/relationships/image" Target="../media/image1822.png"/><Relationship Id="rId1261" Type="http://schemas.openxmlformats.org/officeDocument/2006/relationships/image" Target="../media/image2436.png"/><Relationship Id="rId1020" Type="http://schemas.openxmlformats.org/officeDocument/2006/relationships/image" Target="../media/image2185.png"/><Relationship Id="rId1262" Type="http://schemas.openxmlformats.org/officeDocument/2006/relationships/image" Target="../media/image2439.png"/><Relationship Id="rId1021" Type="http://schemas.openxmlformats.org/officeDocument/2006/relationships/image" Target="../media/image2193.png"/><Relationship Id="rId1263" Type="http://schemas.openxmlformats.org/officeDocument/2006/relationships/image" Target="../media/image2435.png"/><Relationship Id="rId433" Type="http://schemas.openxmlformats.org/officeDocument/2006/relationships/image" Target="../media/image1591.png"/><Relationship Id="rId675" Type="http://schemas.openxmlformats.org/officeDocument/2006/relationships/image" Target="../media/image1844.png"/><Relationship Id="rId1022" Type="http://schemas.openxmlformats.org/officeDocument/2006/relationships/image" Target="../media/image2212.png"/><Relationship Id="rId1264" Type="http://schemas.openxmlformats.org/officeDocument/2006/relationships/image" Target="../media/image2441.png"/><Relationship Id="rId432" Type="http://schemas.openxmlformats.org/officeDocument/2006/relationships/image" Target="../media/image1599.png"/><Relationship Id="rId674" Type="http://schemas.openxmlformats.org/officeDocument/2006/relationships/image" Target="../media/image1830.png"/><Relationship Id="rId1023" Type="http://schemas.openxmlformats.org/officeDocument/2006/relationships/image" Target="../media/image2204.png"/><Relationship Id="rId1265" Type="http://schemas.openxmlformats.org/officeDocument/2006/relationships/image" Target="../media/image2437.png"/><Relationship Id="rId431" Type="http://schemas.openxmlformats.org/officeDocument/2006/relationships/image" Target="../media/image1605.png"/><Relationship Id="rId673" Type="http://schemas.openxmlformats.org/officeDocument/2006/relationships/image" Target="../media/image1850.png"/><Relationship Id="rId1024" Type="http://schemas.openxmlformats.org/officeDocument/2006/relationships/image" Target="../media/image2199.png"/><Relationship Id="rId1266" Type="http://schemas.openxmlformats.org/officeDocument/2006/relationships/image" Target="../media/image2446.png"/><Relationship Id="rId430" Type="http://schemas.openxmlformats.org/officeDocument/2006/relationships/image" Target="../media/image1585.png"/><Relationship Id="rId672" Type="http://schemas.openxmlformats.org/officeDocument/2006/relationships/image" Target="../media/image1838.png"/><Relationship Id="rId1025" Type="http://schemas.openxmlformats.org/officeDocument/2006/relationships/image" Target="../media/image2202.png"/><Relationship Id="rId1267" Type="http://schemas.openxmlformats.org/officeDocument/2006/relationships/image" Target="../media/image24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07.png"/><Relationship Id="rId4" Type="http://schemas.openxmlformats.org/officeDocument/2006/relationships/image" Target="../media/image491.png"/><Relationship Id="rId9" Type="http://schemas.openxmlformats.org/officeDocument/2006/relationships/image" Target="../media/image2500.png"/><Relationship Id="rId5" Type="http://schemas.openxmlformats.org/officeDocument/2006/relationships/image" Target="../media/image2475.png"/><Relationship Id="rId6" Type="http://schemas.openxmlformats.org/officeDocument/2006/relationships/image" Target="../media/image3.png"/><Relationship Id="rId7" Type="http://schemas.openxmlformats.org/officeDocument/2006/relationships/image" Target="../media/image2455.png"/><Relationship Id="rId8" Type="http://schemas.openxmlformats.org/officeDocument/2006/relationships/image" Target="../media/image2454.png"/><Relationship Id="rId40" Type="http://schemas.openxmlformats.org/officeDocument/2006/relationships/image" Target="../media/image2526.png"/><Relationship Id="rId42" Type="http://schemas.openxmlformats.org/officeDocument/2006/relationships/image" Target="../media/image2489.png"/><Relationship Id="rId41" Type="http://schemas.openxmlformats.org/officeDocument/2006/relationships/image" Target="../media/image2504.png"/><Relationship Id="rId44" Type="http://schemas.openxmlformats.org/officeDocument/2006/relationships/image" Target="../media/image2517.png"/><Relationship Id="rId43" Type="http://schemas.openxmlformats.org/officeDocument/2006/relationships/image" Target="../media/image2498.png"/><Relationship Id="rId46" Type="http://schemas.openxmlformats.org/officeDocument/2006/relationships/image" Target="../media/image2516.png"/><Relationship Id="rId45" Type="http://schemas.openxmlformats.org/officeDocument/2006/relationships/image" Target="../media/image2509.png"/><Relationship Id="rId48" Type="http://schemas.openxmlformats.org/officeDocument/2006/relationships/image" Target="../media/image2496.png"/><Relationship Id="rId47" Type="http://schemas.openxmlformats.org/officeDocument/2006/relationships/image" Target="../media/image2527.png"/><Relationship Id="rId49" Type="http://schemas.openxmlformats.org/officeDocument/2006/relationships/image" Target="../media/image2502.png"/><Relationship Id="rId31" Type="http://schemas.openxmlformats.org/officeDocument/2006/relationships/image" Target="../media/image2494.png"/><Relationship Id="rId30" Type="http://schemas.openxmlformats.org/officeDocument/2006/relationships/image" Target="../media/image2490.png"/><Relationship Id="rId33" Type="http://schemas.openxmlformats.org/officeDocument/2006/relationships/image" Target="../media/image2519.png"/><Relationship Id="rId32" Type="http://schemas.openxmlformats.org/officeDocument/2006/relationships/image" Target="../media/image2493.png"/><Relationship Id="rId35" Type="http://schemas.openxmlformats.org/officeDocument/2006/relationships/image" Target="../media/image2497.png"/><Relationship Id="rId34" Type="http://schemas.openxmlformats.org/officeDocument/2006/relationships/image" Target="../media/image2507.png"/><Relationship Id="rId37" Type="http://schemas.openxmlformats.org/officeDocument/2006/relationships/image" Target="../media/image2501.png"/><Relationship Id="rId36" Type="http://schemas.openxmlformats.org/officeDocument/2006/relationships/image" Target="../media/image2549.png"/><Relationship Id="rId39" Type="http://schemas.openxmlformats.org/officeDocument/2006/relationships/image" Target="../media/image2492.png"/><Relationship Id="rId38" Type="http://schemas.openxmlformats.org/officeDocument/2006/relationships/image" Target="../media/image2488.png"/><Relationship Id="rId20" Type="http://schemas.openxmlformats.org/officeDocument/2006/relationships/image" Target="../media/image2483.png"/><Relationship Id="rId22" Type="http://schemas.openxmlformats.org/officeDocument/2006/relationships/image" Target="../media/image2466.png"/><Relationship Id="rId21" Type="http://schemas.openxmlformats.org/officeDocument/2006/relationships/image" Target="../media/image2467.png"/><Relationship Id="rId24" Type="http://schemas.openxmlformats.org/officeDocument/2006/relationships/image" Target="../media/image2485.png"/><Relationship Id="rId23" Type="http://schemas.openxmlformats.org/officeDocument/2006/relationships/image" Target="../media/image2484.png"/><Relationship Id="rId26" Type="http://schemas.openxmlformats.org/officeDocument/2006/relationships/image" Target="../media/image2472.png"/><Relationship Id="rId25" Type="http://schemas.openxmlformats.org/officeDocument/2006/relationships/image" Target="../media/image2481.png"/><Relationship Id="rId28" Type="http://schemas.openxmlformats.org/officeDocument/2006/relationships/image" Target="../media/image2495.png"/><Relationship Id="rId27" Type="http://schemas.openxmlformats.org/officeDocument/2006/relationships/image" Target="../media/image2473.png"/><Relationship Id="rId29" Type="http://schemas.openxmlformats.org/officeDocument/2006/relationships/image" Target="../media/image2477.png"/><Relationship Id="rId11" Type="http://schemas.openxmlformats.org/officeDocument/2006/relationships/image" Target="../media/image2468.png"/><Relationship Id="rId10" Type="http://schemas.openxmlformats.org/officeDocument/2006/relationships/image" Target="../media/image2458.png"/><Relationship Id="rId13" Type="http://schemas.openxmlformats.org/officeDocument/2006/relationships/image" Target="../media/image2463.png"/><Relationship Id="rId12" Type="http://schemas.openxmlformats.org/officeDocument/2006/relationships/image" Target="../media/image2480.png"/><Relationship Id="rId15" Type="http://schemas.openxmlformats.org/officeDocument/2006/relationships/image" Target="../media/image2464.png"/><Relationship Id="rId14" Type="http://schemas.openxmlformats.org/officeDocument/2006/relationships/image" Target="../media/image2470.png"/><Relationship Id="rId17" Type="http://schemas.openxmlformats.org/officeDocument/2006/relationships/image" Target="../media/image2476.png"/><Relationship Id="rId16" Type="http://schemas.openxmlformats.org/officeDocument/2006/relationships/image" Target="../media/image2503.png"/><Relationship Id="rId19" Type="http://schemas.openxmlformats.org/officeDocument/2006/relationships/image" Target="../media/image2487.png"/><Relationship Id="rId18" Type="http://schemas.openxmlformats.org/officeDocument/2006/relationships/image" Target="../media/image2479.png"/><Relationship Id="rId84" Type="http://schemas.openxmlformats.org/officeDocument/2006/relationships/image" Target="../media/image2565.png"/><Relationship Id="rId83" Type="http://schemas.openxmlformats.org/officeDocument/2006/relationships/image" Target="../media/image2532.png"/><Relationship Id="rId86" Type="http://schemas.openxmlformats.org/officeDocument/2006/relationships/image" Target="../media/image2543.png"/><Relationship Id="rId85" Type="http://schemas.openxmlformats.org/officeDocument/2006/relationships/image" Target="../media/image2559.png"/><Relationship Id="rId88" Type="http://schemas.openxmlformats.org/officeDocument/2006/relationships/image" Target="../media/image2538.png"/><Relationship Id="rId87" Type="http://schemas.openxmlformats.org/officeDocument/2006/relationships/image" Target="../media/image2539.png"/><Relationship Id="rId89" Type="http://schemas.openxmlformats.org/officeDocument/2006/relationships/image" Target="../media/image2540.png"/><Relationship Id="rId80" Type="http://schemas.openxmlformats.org/officeDocument/2006/relationships/image" Target="../media/image2547.png"/><Relationship Id="rId82" Type="http://schemas.openxmlformats.org/officeDocument/2006/relationships/image" Target="../media/image2536.png"/><Relationship Id="rId81" Type="http://schemas.openxmlformats.org/officeDocument/2006/relationships/image" Target="../media/image2541.png"/><Relationship Id="rId73" Type="http://schemas.openxmlformats.org/officeDocument/2006/relationships/image" Target="../media/image2571.png"/><Relationship Id="rId72" Type="http://schemas.openxmlformats.org/officeDocument/2006/relationships/image" Target="../media/image2555.png"/><Relationship Id="rId75" Type="http://schemas.openxmlformats.org/officeDocument/2006/relationships/image" Target="../media/image2523.png"/><Relationship Id="rId74" Type="http://schemas.openxmlformats.org/officeDocument/2006/relationships/image" Target="../media/image2550.png"/><Relationship Id="rId77" Type="http://schemas.openxmlformats.org/officeDocument/2006/relationships/image" Target="../media/image2530.png"/><Relationship Id="rId76" Type="http://schemas.openxmlformats.org/officeDocument/2006/relationships/image" Target="../media/image2522.png"/><Relationship Id="rId79" Type="http://schemas.openxmlformats.org/officeDocument/2006/relationships/image" Target="../media/image2524.png"/><Relationship Id="rId78" Type="http://schemas.openxmlformats.org/officeDocument/2006/relationships/image" Target="../media/image2528.png"/><Relationship Id="rId71" Type="http://schemas.openxmlformats.org/officeDocument/2006/relationships/image" Target="../media/image2535.png"/><Relationship Id="rId70" Type="http://schemas.openxmlformats.org/officeDocument/2006/relationships/image" Target="../media/image2556.png"/><Relationship Id="rId62" Type="http://schemas.openxmlformats.org/officeDocument/2006/relationships/image" Target="../media/image2513.png"/><Relationship Id="rId61" Type="http://schemas.openxmlformats.org/officeDocument/2006/relationships/image" Target="../media/image2531.png"/><Relationship Id="rId64" Type="http://schemas.openxmlformats.org/officeDocument/2006/relationships/image" Target="../media/image2518.png"/><Relationship Id="rId63" Type="http://schemas.openxmlformats.org/officeDocument/2006/relationships/image" Target="../media/image2525.png"/><Relationship Id="rId66" Type="http://schemas.openxmlformats.org/officeDocument/2006/relationships/image" Target="../media/image2548.png"/><Relationship Id="rId65" Type="http://schemas.openxmlformats.org/officeDocument/2006/relationships/image" Target="../media/image2546.png"/><Relationship Id="rId68" Type="http://schemas.openxmlformats.org/officeDocument/2006/relationships/image" Target="../media/image2534.png"/><Relationship Id="rId67" Type="http://schemas.openxmlformats.org/officeDocument/2006/relationships/image" Target="../media/image2529.png"/><Relationship Id="rId60" Type="http://schemas.openxmlformats.org/officeDocument/2006/relationships/image" Target="../media/image2520.png"/><Relationship Id="rId69" Type="http://schemas.openxmlformats.org/officeDocument/2006/relationships/image" Target="../media/image2515.png"/><Relationship Id="rId51" Type="http://schemas.openxmlformats.org/officeDocument/2006/relationships/image" Target="../media/image2511.png"/><Relationship Id="rId50" Type="http://schemas.openxmlformats.org/officeDocument/2006/relationships/image" Target="../media/image2544.png"/><Relationship Id="rId53" Type="http://schemas.openxmlformats.org/officeDocument/2006/relationships/image" Target="../media/image2499.png"/><Relationship Id="rId52" Type="http://schemas.openxmlformats.org/officeDocument/2006/relationships/image" Target="../media/image2510.png"/><Relationship Id="rId55" Type="http://schemas.openxmlformats.org/officeDocument/2006/relationships/image" Target="../media/image2512.png"/><Relationship Id="rId54" Type="http://schemas.openxmlformats.org/officeDocument/2006/relationships/image" Target="../media/image2521.png"/><Relationship Id="rId57" Type="http://schemas.openxmlformats.org/officeDocument/2006/relationships/image" Target="../media/image2505.png"/><Relationship Id="rId56" Type="http://schemas.openxmlformats.org/officeDocument/2006/relationships/image" Target="../media/image2514.png"/><Relationship Id="rId59" Type="http://schemas.openxmlformats.org/officeDocument/2006/relationships/image" Target="../media/image2506.png"/><Relationship Id="rId58" Type="http://schemas.openxmlformats.org/officeDocument/2006/relationships/image" Target="../media/image2533.png"/><Relationship Id="rId94" Type="http://schemas.openxmlformats.org/officeDocument/2006/relationships/image" Target="../media/image912.png"/><Relationship Id="rId91" Type="http://schemas.openxmlformats.org/officeDocument/2006/relationships/image" Target="../media/image26.png"/><Relationship Id="rId90" Type="http://schemas.openxmlformats.org/officeDocument/2006/relationships/image" Target="../media/image2563.png"/><Relationship Id="rId93" Type="http://schemas.openxmlformats.org/officeDocument/2006/relationships/image" Target="../media/image504.png"/><Relationship Id="rId92" Type="http://schemas.openxmlformats.org/officeDocument/2006/relationships/image" Target="../media/image49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03.png"/><Relationship Id="rId4" Type="http://schemas.openxmlformats.org/officeDocument/2006/relationships/image" Target="../media/image907.png"/><Relationship Id="rId9" Type="http://schemas.openxmlformats.org/officeDocument/2006/relationships/image" Target="../media/image2583.png"/><Relationship Id="rId5" Type="http://schemas.openxmlformats.org/officeDocument/2006/relationships/image" Target="../media/image2573.png"/><Relationship Id="rId6" Type="http://schemas.openxmlformats.org/officeDocument/2006/relationships/image" Target="../media/image2545.png"/><Relationship Id="rId7" Type="http://schemas.openxmlformats.org/officeDocument/2006/relationships/image" Target="../media/image2579.png"/><Relationship Id="rId8" Type="http://schemas.openxmlformats.org/officeDocument/2006/relationships/image" Target="../media/image2552.png"/><Relationship Id="rId11" Type="http://schemas.openxmlformats.org/officeDocument/2006/relationships/image" Target="../media/image247.png"/><Relationship Id="rId10" Type="http://schemas.openxmlformats.org/officeDocument/2006/relationships/image" Target="../media/image2566.png"/><Relationship Id="rId13" Type="http://schemas.openxmlformats.org/officeDocument/2006/relationships/image" Target="../media/image499.png"/><Relationship Id="rId12" Type="http://schemas.openxmlformats.org/officeDocument/2006/relationships/image" Target="../media/image26.png"/><Relationship Id="rId15" Type="http://schemas.openxmlformats.org/officeDocument/2006/relationships/image" Target="../media/image1168.png"/><Relationship Id="rId14" Type="http://schemas.openxmlformats.org/officeDocument/2006/relationships/image" Target="../media/image50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82.png"/><Relationship Id="rId4" Type="http://schemas.openxmlformats.org/officeDocument/2006/relationships/image" Target="../media/image1174.png"/><Relationship Id="rId9" Type="http://schemas.openxmlformats.org/officeDocument/2006/relationships/image" Target="../media/image2558.png"/><Relationship Id="rId5" Type="http://schemas.openxmlformats.org/officeDocument/2006/relationships/image" Target="../media/image2589.png"/><Relationship Id="rId6" Type="http://schemas.openxmlformats.org/officeDocument/2006/relationships/image" Target="../media/image945.png"/><Relationship Id="rId7" Type="http://schemas.openxmlformats.org/officeDocument/2006/relationships/image" Target="../media/image2631.png"/><Relationship Id="rId8" Type="http://schemas.openxmlformats.org/officeDocument/2006/relationships/image" Target="../media/image2551.png"/><Relationship Id="rId11" Type="http://schemas.openxmlformats.org/officeDocument/2006/relationships/image" Target="../media/image26.png"/><Relationship Id="rId10" Type="http://schemas.openxmlformats.org/officeDocument/2006/relationships/image" Target="../media/image2562.png"/><Relationship Id="rId13" Type="http://schemas.openxmlformats.org/officeDocument/2006/relationships/image" Target="../media/image504.png"/><Relationship Id="rId12" Type="http://schemas.openxmlformats.org/officeDocument/2006/relationships/image" Target="../media/image499.png"/><Relationship Id="rId14" Type="http://schemas.openxmlformats.org/officeDocument/2006/relationships/image" Target="../media/image116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67.png"/><Relationship Id="rId4" Type="http://schemas.openxmlformats.org/officeDocument/2006/relationships/image" Target="../media/image2586.png"/><Relationship Id="rId9" Type="http://schemas.openxmlformats.org/officeDocument/2006/relationships/image" Target="../media/image26.png"/><Relationship Id="rId5" Type="http://schemas.openxmlformats.org/officeDocument/2006/relationships/image" Target="../media/image2577.png"/><Relationship Id="rId6" Type="http://schemas.openxmlformats.org/officeDocument/2006/relationships/image" Target="../media/image945.png"/><Relationship Id="rId7" Type="http://schemas.openxmlformats.org/officeDocument/2006/relationships/image" Target="../media/image2582.png"/><Relationship Id="rId8" Type="http://schemas.openxmlformats.org/officeDocument/2006/relationships/image" Target="../media/image2455.png"/><Relationship Id="rId11" Type="http://schemas.openxmlformats.org/officeDocument/2006/relationships/image" Target="../media/image2561.png"/><Relationship Id="rId10" Type="http://schemas.openxmlformats.org/officeDocument/2006/relationships/image" Target="../media/image499.png"/><Relationship Id="rId12" Type="http://schemas.openxmlformats.org/officeDocument/2006/relationships/image" Target="../media/image116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07.png"/><Relationship Id="rId4" Type="http://schemas.openxmlformats.org/officeDocument/2006/relationships/image" Target="../media/image491.png"/><Relationship Id="rId9" Type="http://schemas.openxmlformats.org/officeDocument/2006/relationships/image" Target="../media/image2569.png"/><Relationship Id="rId5" Type="http://schemas.openxmlformats.org/officeDocument/2006/relationships/image" Target="../media/image2574.png"/><Relationship Id="rId6" Type="http://schemas.openxmlformats.org/officeDocument/2006/relationships/image" Target="../media/image247.png"/><Relationship Id="rId7" Type="http://schemas.openxmlformats.org/officeDocument/2006/relationships/image" Target="../media/image2585.png"/><Relationship Id="rId8" Type="http://schemas.openxmlformats.org/officeDocument/2006/relationships/image" Target="../media/image2581.png"/><Relationship Id="rId40" Type="http://schemas.openxmlformats.org/officeDocument/2006/relationships/image" Target="../media/image2611.png"/><Relationship Id="rId42" Type="http://schemas.openxmlformats.org/officeDocument/2006/relationships/image" Target="../media/image2652.png"/><Relationship Id="rId41" Type="http://schemas.openxmlformats.org/officeDocument/2006/relationships/image" Target="../media/image2673.png"/><Relationship Id="rId44" Type="http://schemas.openxmlformats.org/officeDocument/2006/relationships/image" Target="../media/image2617.png"/><Relationship Id="rId43" Type="http://schemas.openxmlformats.org/officeDocument/2006/relationships/image" Target="../media/image2623.png"/><Relationship Id="rId46" Type="http://schemas.openxmlformats.org/officeDocument/2006/relationships/image" Target="../media/image2613.png"/><Relationship Id="rId45" Type="http://schemas.openxmlformats.org/officeDocument/2006/relationships/image" Target="../media/image2608.png"/><Relationship Id="rId48" Type="http://schemas.openxmlformats.org/officeDocument/2006/relationships/image" Target="../media/image2640.png"/><Relationship Id="rId47" Type="http://schemas.openxmlformats.org/officeDocument/2006/relationships/image" Target="../media/image2630.png"/><Relationship Id="rId49" Type="http://schemas.openxmlformats.org/officeDocument/2006/relationships/image" Target="../media/image2628.png"/><Relationship Id="rId31" Type="http://schemas.openxmlformats.org/officeDocument/2006/relationships/image" Target="../media/image2599.png"/><Relationship Id="rId30" Type="http://schemas.openxmlformats.org/officeDocument/2006/relationships/image" Target="../media/image2590.png"/><Relationship Id="rId33" Type="http://schemas.openxmlformats.org/officeDocument/2006/relationships/image" Target="../media/image2616.png"/><Relationship Id="rId32" Type="http://schemas.openxmlformats.org/officeDocument/2006/relationships/image" Target="../media/image2605.png"/><Relationship Id="rId35" Type="http://schemas.openxmlformats.org/officeDocument/2006/relationships/image" Target="../media/image2597.png"/><Relationship Id="rId34" Type="http://schemas.openxmlformats.org/officeDocument/2006/relationships/image" Target="../media/image2607.png"/><Relationship Id="rId37" Type="http://schemas.openxmlformats.org/officeDocument/2006/relationships/image" Target="../media/image2638.png"/><Relationship Id="rId36" Type="http://schemas.openxmlformats.org/officeDocument/2006/relationships/image" Target="../media/image2604.png"/><Relationship Id="rId39" Type="http://schemas.openxmlformats.org/officeDocument/2006/relationships/image" Target="../media/image2603.png"/><Relationship Id="rId38" Type="http://schemas.openxmlformats.org/officeDocument/2006/relationships/image" Target="../media/image2595.png"/><Relationship Id="rId20" Type="http://schemas.openxmlformats.org/officeDocument/2006/relationships/image" Target="../media/image2600.png"/><Relationship Id="rId22" Type="http://schemas.openxmlformats.org/officeDocument/2006/relationships/image" Target="../media/image2593.png"/><Relationship Id="rId21" Type="http://schemas.openxmlformats.org/officeDocument/2006/relationships/image" Target="../media/image2601.png"/><Relationship Id="rId24" Type="http://schemas.openxmlformats.org/officeDocument/2006/relationships/image" Target="../media/image2591.png"/><Relationship Id="rId23" Type="http://schemas.openxmlformats.org/officeDocument/2006/relationships/image" Target="../media/image2587.png"/><Relationship Id="rId26" Type="http://schemas.openxmlformats.org/officeDocument/2006/relationships/image" Target="../media/image2610.png"/><Relationship Id="rId25" Type="http://schemas.openxmlformats.org/officeDocument/2006/relationships/image" Target="../media/image2580.png"/><Relationship Id="rId28" Type="http://schemas.openxmlformats.org/officeDocument/2006/relationships/image" Target="../media/image2592.png"/><Relationship Id="rId27" Type="http://schemas.openxmlformats.org/officeDocument/2006/relationships/image" Target="../media/image2598.png"/><Relationship Id="rId29" Type="http://schemas.openxmlformats.org/officeDocument/2006/relationships/image" Target="../media/image2606.png"/><Relationship Id="rId11" Type="http://schemas.openxmlformats.org/officeDocument/2006/relationships/image" Target="../media/image2568.png"/><Relationship Id="rId10" Type="http://schemas.openxmlformats.org/officeDocument/2006/relationships/image" Target="../media/image2578.png"/><Relationship Id="rId13" Type="http://schemas.openxmlformats.org/officeDocument/2006/relationships/image" Target="../media/image2570.png"/><Relationship Id="rId12" Type="http://schemas.openxmlformats.org/officeDocument/2006/relationships/image" Target="../media/image2584.png"/><Relationship Id="rId15" Type="http://schemas.openxmlformats.org/officeDocument/2006/relationships/image" Target="../media/image2572.png"/><Relationship Id="rId14" Type="http://schemas.openxmlformats.org/officeDocument/2006/relationships/image" Target="../media/image2614.png"/><Relationship Id="rId17" Type="http://schemas.openxmlformats.org/officeDocument/2006/relationships/image" Target="../media/image2575.png"/><Relationship Id="rId16" Type="http://schemas.openxmlformats.org/officeDocument/2006/relationships/image" Target="../media/image2596.png"/><Relationship Id="rId19" Type="http://schemas.openxmlformats.org/officeDocument/2006/relationships/image" Target="../media/image2588.png"/><Relationship Id="rId18" Type="http://schemas.openxmlformats.org/officeDocument/2006/relationships/image" Target="../media/image2594.png"/><Relationship Id="rId51" Type="http://schemas.openxmlformats.org/officeDocument/2006/relationships/image" Target="../media/image2635.png"/><Relationship Id="rId50" Type="http://schemas.openxmlformats.org/officeDocument/2006/relationships/image" Target="../media/image2626.png"/><Relationship Id="rId53" Type="http://schemas.openxmlformats.org/officeDocument/2006/relationships/image" Target="../media/image499.png"/><Relationship Id="rId52" Type="http://schemas.openxmlformats.org/officeDocument/2006/relationships/image" Target="../media/image26.png"/><Relationship Id="rId55" Type="http://schemas.openxmlformats.org/officeDocument/2006/relationships/image" Target="../media/image912.png"/><Relationship Id="rId54" Type="http://schemas.openxmlformats.org/officeDocument/2006/relationships/image" Target="../media/image50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03.png"/><Relationship Id="rId4" Type="http://schemas.openxmlformats.org/officeDocument/2006/relationships/image" Target="../media/image907.png"/><Relationship Id="rId9" Type="http://schemas.openxmlformats.org/officeDocument/2006/relationships/image" Target="../media/image2615.png"/><Relationship Id="rId5" Type="http://schemas.openxmlformats.org/officeDocument/2006/relationships/image" Target="../media/image2646.png"/><Relationship Id="rId6" Type="http://schemas.openxmlformats.org/officeDocument/2006/relationships/image" Target="../media/image2612.png"/><Relationship Id="rId7" Type="http://schemas.openxmlformats.org/officeDocument/2006/relationships/image" Target="../media/image2609.png"/><Relationship Id="rId8" Type="http://schemas.openxmlformats.org/officeDocument/2006/relationships/image" Target="../media/image2632.png"/><Relationship Id="rId40" Type="http://schemas.openxmlformats.org/officeDocument/2006/relationships/image" Target="../media/image2648.png"/><Relationship Id="rId42" Type="http://schemas.openxmlformats.org/officeDocument/2006/relationships/image" Target="../media/image2653.png"/><Relationship Id="rId41" Type="http://schemas.openxmlformats.org/officeDocument/2006/relationships/image" Target="../media/image2650.png"/><Relationship Id="rId44" Type="http://schemas.openxmlformats.org/officeDocument/2006/relationships/image" Target="../media/image2660.png"/><Relationship Id="rId43" Type="http://schemas.openxmlformats.org/officeDocument/2006/relationships/image" Target="../media/image2656.png"/><Relationship Id="rId46" Type="http://schemas.openxmlformats.org/officeDocument/2006/relationships/image" Target="../media/image2651.png"/><Relationship Id="rId45" Type="http://schemas.openxmlformats.org/officeDocument/2006/relationships/image" Target="../media/image2670.png"/><Relationship Id="rId48" Type="http://schemas.openxmlformats.org/officeDocument/2006/relationships/image" Target="../media/image2655.png"/><Relationship Id="rId47" Type="http://schemas.openxmlformats.org/officeDocument/2006/relationships/image" Target="../media/image2658.png"/><Relationship Id="rId49" Type="http://schemas.openxmlformats.org/officeDocument/2006/relationships/image" Target="../media/image2681.png"/><Relationship Id="rId31" Type="http://schemas.openxmlformats.org/officeDocument/2006/relationships/image" Target="../media/image2669.png"/><Relationship Id="rId30" Type="http://schemas.openxmlformats.org/officeDocument/2006/relationships/image" Target="../media/image2634.png"/><Relationship Id="rId33" Type="http://schemas.openxmlformats.org/officeDocument/2006/relationships/image" Target="../media/image2666.png"/><Relationship Id="rId32" Type="http://schemas.openxmlformats.org/officeDocument/2006/relationships/image" Target="../media/image2642.png"/><Relationship Id="rId35" Type="http://schemas.openxmlformats.org/officeDocument/2006/relationships/image" Target="../media/image2683.png"/><Relationship Id="rId34" Type="http://schemas.openxmlformats.org/officeDocument/2006/relationships/image" Target="../media/image2649.png"/><Relationship Id="rId37" Type="http://schemas.openxmlformats.org/officeDocument/2006/relationships/image" Target="../media/image2664.png"/><Relationship Id="rId36" Type="http://schemas.openxmlformats.org/officeDocument/2006/relationships/image" Target="../media/image2675.png"/><Relationship Id="rId39" Type="http://schemas.openxmlformats.org/officeDocument/2006/relationships/image" Target="../media/image2644.png"/><Relationship Id="rId38" Type="http://schemas.openxmlformats.org/officeDocument/2006/relationships/image" Target="../media/image2647.png"/><Relationship Id="rId20" Type="http://schemas.openxmlformats.org/officeDocument/2006/relationships/image" Target="../media/image2645.png"/><Relationship Id="rId22" Type="http://schemas.openxmlformats.org/officeDocument/2006/relationships/image" Target="../media/image2627.png"/><Relationship Id="rId21" Type="http://schemas.openxmlformats.org/officeDocument/2006/relationships/image" Target="../media/image2624.png"/><Relationship Id="rId24" Type="http://schemas.openxmlformats.org/officeDocument/2006/relationships/image" Target="../media/image2641.png"/><Relationship Id="rId23" Type="http://schemas.openxmlformats.org/officeDocument/2006/relationships/image" Target="../media/image2662.png"/><Relationship Id="rId26" Type="http://schemas.openxmlformats.org/officeDocument/2006/relationships/image" Target="../media/image2663.png"/><Relationship Id="rId25" Type="http://schemas.openxmlformats.org/officeDocument/2006/relationships/image" Target="../media/image2668.png"/><Relationship Id="rId28" Type="http://schemas.openxmlformats.org/officeDocument/2006/relationships/image" Target="../media/image2633.png"/><Relationship Id="rId27" Type="http://schemas.openxmlformats.org/officeDocument/2006/relationships/image" Target="../media/image2654.png"/><Relationship Id="rId29" Type="http://schemas.openxmlformats.org/officeDocument/2006/relationships/image" Target="../media/image2636.png"/><Relationship Id="rId11" Type="http://schemas.openxmlformats.org/officeDocument/2006/relationships/image" Target="../media/image2637.png"/><Relationship Id="rId10" Type="http://schemas.openxmlformats.org/officeDocument/2006/relationships/image" Target="../media/image2620.png"/><Relationship Id="rId13" Type="http://schemas.openxmlformats.org/officeDocument/2006/relationships/image" Target="../media/image2621.png"/><Relationship Id="rId12" Type="http://schemas.openxmlformats.org/officeDocument/2006/relationships/image" Target="../media/image2618.png"/><Relationship Id="rId15" Type="http://schemas.openxmlformats.org/officeDocument/2006/relationships/image" Target="../media/image2619.png"/><Relationship Id="rId14" Type="http://schemas.openxmlformats.org/officeDocument/2006/relationships/image" Target="../media/image2643.png"/><Relationship Id="rId17" Type="http://schemas.openxmlformats.org/officeDocument/2006/relationships/image" Target="../media/image2625.png"/><Relationship Id="rId16" Type="http://schemas.openxmlformats.org/officeDocument/2006/relationships/image" Target="../media/image2622.png"/><Relationship Id="rId19" Type="http://schemas.openxmlformats.org/officeDocument/2006/relationships/image" Target="../media/image2678.png"/><Relationship Id="rId18" Type="http://schemas.openxmlformats.org/officeDocument/2006/relationships/image" Target="../media/image2639.png"/><Relationship Id="rId61" Type="http://schemas.openxmlformats.org/officeDocument/2006/relationships/image" Target="../media/image1168.png"/><Relationship Id="rId60" Type="http://schemas.openxmlformats.org/officeDocument/2006/relationships/image" Target="../media/image504.png"/><Relationship Id="rId51" Type="http://schemas.openxmlformats.org/officeDocument/2006/relationships/image" Target="../media/image2672.png"/><Relationship Id="rId50" Type="http://schemas.openxmlformats.org/officeDocument/2006/relationships/image" Target="../media/image2657.png"/><Relationship Id="rId53" Type="http://schemas.openxmlformats.org/officeDocument/2006/relationships/image" Target="../media/image2667.png"/><Relationship Id="rId52" Type="http://schemas.openxmlformats.org/officeDocument/2006/relationships/image" Target="../media/image2694.png"/><Relationship Id="rId55" Type="http://schemas.openxmlformats.org/officeDocument/2006/relationships/image" Target="../media/image2659.png"/><Relationship Id="rId54" Type="http://schemas.openxmlformats.org/officeDocument/2006/relationships/image" Target="../media/image2661.png"/><Relationship Id="rId57" Type="http://schemas.openxmlformats.org/officeDocument/2006/relationships/image" Target="../media/image2693.png"/><Relationship Id="rId56" Type="http://schemas.openxmlformats.org/officeDocument/2006/relationships/image" Target="../media/image2679.png"/><Relationship Id="rId59" Type="http://schemas.openxmlformats.org/officeDocument/2006/relationships/image" Target="../media/image499.png"/><Relationship Id="rId58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82.png"/><Relationship Id="rId4" Type="http://schemas.openxmlformats.org/officeDocument/2006/relationships/image" Target="../media/image1174.png"/><Relationship Id="rId9" Type="http://schemas.openxmlformats.org/officeDocument/2006/relationships/image" Target="../media/image2682.png"/><Relationship Id="rId5" Type="http://schemas.openxmlformats.org/officeDocument/2006/relationships/image" Target="../media/image2665.png"/><Relationship Id="rId6" Type="http://schemas.openxmlformats.org/officeDocument/2006/relationships/image" Target="../media/image2686.png"/><Relationship Id="rId7" Type="http://schemas.openxmlformats.org/officeDocument/2006/relationships/image" Target="../media/image2674.png"/><Relationship Id="rId8" Type="http://schemas.openxmlformats.org/officeDocument/2006/relationships/image" Target="../media/image2707.png"/><Relationship Id="rId11" Type="http://schemas.openxmlformats.org/officeDocument/2006/relationships/image" Target="../media/image2676.png"/><Relationship Id="rId10" Type="http://schemas.openxmlformats.org/officeDocument/2006/relationships/image" Target="../media/image2671.png"/><Relationship Id="rId13" Type="http://schemas.openxmlformats.org/officeDocument/2006/relationships/image" Target="../media/image2680.png"/><Relationship Id="rId12" Type="http://schemas.openxmlformats.org/officeDocument/2006/relationships/image" Target="../media/image2695.png"/><Relationship Id="rId15" Type="http://schemas.openxmlformats.org/officeDocument/2006/relationships/image" Target="../media/image26.png"/><Relationship Id="rId14" Type="http://schemas.openxmlformats.org/officeDocument/2006/relationships/image" Target="../media/image2696.png"/><Relationship Id="rId17" Type="http://schemas.openxmlformats.org/officeDocument/2006/relationships/image" Target="../media/image504.png"/><Relationship Id="rId16" Type="http://schemas.openxmlformats.org/officeDocument/2006/relationships/image" Target="../media/image499.png"/><Relationship Id="rId18" Type="http://schemas.openxmlformats.org/officeDocument/2006/relationships/image" Target="../media/image1168.png"/></Relationships>
</file>

<file path=ppt/slides/_rels/slide19.xml.rels><?xml version="1.0" encoding="UTF-8" standalone="yes"?><Relationships xmlns="http://schemas.openxmlformats.org/package/2006/relationships"><Relationship Id="rId190" Type="http://schemas.openxmlformats.org/officeDocument/2006/relationships/image" Target="../media/image2946.png"/><Relationship Id="rId194" Type="http://schemas.openxmlformats.org/officeDocument/2006/relationships/image" Target="../media/image2933.png"/><Relationship Id="rId193" Type="http://schemas.openxmlformats.org/officeDocument/2006/relationships/image" Target="../media/image2938.png"/><Relationship Id="rId192" Type="http://schemas.openxmlformats.org/officeDocument/2006/relationships/image" Target="../media/image2929.png"/><Relationship Id="rId191" Type="http://schemas.openxmlformats.org/officeDocument/2006/relationships/image" Target="../media/image2953.png"/><Relationship Id="rId187" Type="http://schemas.openxmlformats.org/officeDocument/2006/relationships/image" Target="../media/image2958.png"/><Relationship Id="rId186" Type="http://schemas.openxmlformats.org/officeDocument/2006/relationships/image" Target="../media/image2931.png"/><Relationship Id="rId185" Type="http://schemas.openxmlformats.org/officeDocument/2006/relationships/image" Target="../media/image2932.png"/><Relationship Id="rId184" Type="http://schemas.openxmlformats.org/officeDocument/2006/relationships/image" Target="../media/image2918.png"/><Relationship Id="rId189" Type="http://schemas.openxmlformats.org/officeDocument/2006/relationships/image" Target="../media/image2947.png"/><Relationship Id="rId188" Type="http://schemas.openxmlformats.org/officeDocument/2006/relationships/image" Target="../media/image2923.png"/><Relationship Id="rId183" Type="http://schemas.openxmlformats.org/officeDocument/2006/relationships/image" Target="../media/image2934.png"/><Relationship Id="rId182" Type="http://schemas.openxmlformats.org/officeDocument/2006/relationships/image" Target="../media/image2915.png"/><Relationship Id="rId181" Type="http://schemas.openxmlformats.org/officeDocument/2006/relationships/image" Target="../media/image2921.png"/><Relationship Id="rId180" Type="http://schemas.openxmlformats.org/officeDocument/2006/relationships/image" Target="../media/image2930.png"/><Relationship Id="rId176" Type="http://schemas.openxmlformats.org/officeDocument/2006/relationships/image" Target="../media/image2920.png"/><Relationship Id="rId175" Type="http://schemas.openxmlformats.org/officeDocument/2006/relationships/image" Target="../media/image2911.png"/><Relationship Id="rId174" Type="http://schemas.openxmlformats.org/officeDocument/2006/relationships/image" Target="../media/image2917.png"/><Relationship Id="rId173" Type="http://schemas.openxmlformats.org/officeDocument/2006/relationships/image" Target="../media/image2909.png"/><Relationship Id="rId179" Type="http://schemas.openxmlformats.org/officeDocument/2006/relationships/image" Target="../media/image2928.png"/><Relationship Id="rId178" Type="http://schemas.openxmlformats.org/officeDocument/2006/relationships/image" Target="../media/image2926.png"/><Relationship Id="rId177" Type="http://schemas.openxmlformats.org/officeDocument/2006/relationships/image" Target="../media/image2937.png"/><Relationship Id="rId198" Type="http://schemas.openxmlformats.org/officeDocument/2006/relationships/image" Target="../media/image2959.png"/><Relationship Id="rId197" Type="http://schemas.openxmlformats.org/officeDocument/2006/relationships/image" Target="../media/image2956.png"/><Relationship Id="rId196" Type="http://schemas.openxmlformats.org/officeDocument/2006/relationships/image" Target="../media/image2945.png"/><Relationship Id="rId195" Type="http://schemas.openxmlformats.org/officeDocument/2006/relationships/image" Target="../media/image2935.png"/><Relationship Id="rId199" Type="http://schemas.openxmlformats.org/officeDocument/2006/relationships/image" Target="../media/image2952.png"/><Relationship Id="rId150" Type="http://schemas.openxmlformats.org/officeDocument/2006/relationships/image" Target="../media/image287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85.png"/><Relationship Id="rId149" Type="http://schemas.openxmlformats.org/officeDocument/2006/relationships/image" Target="../media/image2862.png"/><Relationship Id="rId4" Type="http://schemas.openxmlformats.org/officeDocument/2006/relationships/image" Target="../media/image2688.png"/><Relationship Id="rId148" Type="http://schemas.openxmlformats.org/officeDocument/2006/relationships/image" Target="../media/image2882.png"/><Relationship Id="rId9" Type="http://schemas.openxmlformats.org/officeDocument/2006/relationships/image" Target="../media/image2706.png"/><Relationship Id="rId143" Type="http://schemas.openxmlformats.org/officeDocument/2006/relationships/image" Target="../media/image2870.png"/><Relationship Id="rId142" Type="http://schemas.openxmlformats.org/officeDocument/2006/relationships/image" Target="../media/image2880.png"/><Relationship Id="rId141" Type="http://schemas.openxmlformats.org/officeDocument/2006/relationships/image" Target="../media/image2883.png"/><Relationship Id="rId140" Type="http://schemas.openxmlformats.org/officeDocument/2006/relationships/image" Target="../media/image2864.png"/><Relationship Id="rId5" Type="http://schemas.openxmlformats.org/officeDocument/2006/relationships/image" Target="../media/image2677.png"/><Relationship Id="rId147" Type="http://schemas.openxmlformats.org/officeDocument/2006/relationships/image" Target="../media/image2860.png"/><Relationship Id="rId6" Type="http://schemas.openxmlformats.org/officeDocument/2006/relationships/image" Target="../media/image247.png"/><Relationship Id="rId146" Type="http://schemas.openxmlformats.org/officeDocument/2006/relationships/image" Target="../media/image2893.png"/><Relationship Id="rId7" Type="http://schemas.openxmlformats.org/officeDocument/2006/relationships/image" Target="../media/image3.png"/><Relationship Id="rId145" Type="http://schemas.openxmlformats.org/officeDocument/2006/relationships/image" Target="../media/image2858.png"/><Relationship Id="rId8" Type="http://schemas.openxmlformats.org/officeDocument/2006/relationships/image" Target="../media/image2687.png"/><Relationship Id="rId144" Type="http://schemas.openxmlformats.org/officeDocument/2006/relationships/image" Target="../media/image2885.png"/><Relationship Id="rId139" Type="http://schemas.openxmlformats.org/officeDocument/2006/relationships/image" Target="../media/image2857.png"/><Relationship Id="rId138" Type="http://schemas.openxmlformats.org/officeDocument/2006/relationships/image" Target="../media/image2869.png"/><Relationship Id="rId137" Type="http://schemas.openxmlformats.org/officeDocument/2006/relationships/image" Target="../media/image2854.png"/><Relationship Id="rId132" Type="http://schemas.openxmlformats.org/officeDocument/2006/relationships/image" Target="../media/image2853.png"/><Relationship Id="rId131" Type="http://schemas.openxmlformats.org/officeDocument/2006/relationships/image" Target="../media/image2861.png"/><Relationship Id="rId130" Type="http://schemas.openxmlformats.org/officeDocument/2006/relationships/image" Target="../media/image2839.png"/><Relationship Id="rId136" Type="http://schemas.openxmlformats.org/officeDocument/2006/relationships/image" Target="../media/image2859.png"/><Relationship Id="rId135" Type="http://schemas.openxmlformats.org/officeDocument/2006/relationships/image" Target="../media/image2856.png"/><Relationship Id="rId134" Type="http://schemas.openxmlformats.org/officeDocument/2006/relationships/image" Target="../media/image2891.png"/><Relationship Id="rId133" Type="http://schemas.openxmlformats.org/officeDocument/2006/relationships/image" Target="../media/image2852.png"/><Relationship Id="rId172" Type="http://schemas.openxmlformats.org/officeDocument/2006/relationships/image" Target="../media/image2951.png"/><Relationship Id="rId171" Type="http://schemas.openxmlformats.org/officeDocument/2006/relationships/image" Target="../media/image2910.png"/><Relationship Id="rId170" Type="http://schemas.openxmlformats.org/officeDocument/2006/relationships/image" Target="../media/image2922.png"/><Relationship Id="rId165" Type="http://schemas.openxmlformats.org/officeDocument/2006/relationships/image" Target="../media/image2912.png"/><Relationship Id="rId164" Type="http://schemas.openxmlformats.org/officeDocument/2006/relationships/image" Target="../media/image2908.png"/><Relationship Id="rId163" Type="http://schemas.openxmlformats.org/officeDocument/2006/relationships/image" Target="../media/image2905.png"/><Relationship Id="rId162" Type="http://schemas.openxmlformats.org/officeDocument/2006/relationships/image" Target="../media/image2913.png"/><Relationship Id="rId169" Type="http://schemas.openxmlformats.org/officeDocument/2006/relationships/image" Target="../media/image2907.png"/><Relationship Id="rId168" Type="http://schemas.openxmlformats.org/officeDocument/2006/relationships/image" Target="../media/image2941.png"/><Relationship Id="rId167" Type="http://schemas.openxmlformats.org/officeDocument/2006/relationships/image" Target="../media/image2924.png"/><Relationship Id="rId166" Type="http://schemas.openxmlformats.org/officeDocument/2006/relationships/image" Target="../media/image2925.png"/><Relationship Id="rId161" Type="http://schemas.openxmlformats.org/officeDocument/2006/relationships/image" Target="../media/image2914.png"/><Relationship Id="rId160" Type="http://schemas.openxmlformats.org/officeDocument/2006/relationships/image" Target="../media/image2887.png"/><Relationship Id="rId159" Type="http://schemas.openxmlformats.org/officeDocument/2006/relationships/image" Target="../media/image2886.png"/><Relationship Id="rId154" Type="http://schemas.openxmlformats.org/officeDocument/2006/relationships/image" Target="../media/image2904.png"/><Relationship Id="rId153" Type="http://schemas.openxmlformats.org/officeDocument/2006/relationships/image" Target="../media/image2890.png"/><Relationship Id="rId152" Type="http://schemas.openxmlformats.org/officeDocument/2006/relationships/image" Target="../media/image2897.png"/><Relationship Id="rId151" Type="http://schemas.openxmlformats.org/officeDocument/2006/relationships/image" Target="../media/image2888.png"/><Relationship Id="rId158" Type="http://schemas.openxmlformats.org/officeDocument/2006/relationships/image" Target="../media/image2900.png"/><Relationship Id="rId157" Type="http://schemas.openxmlformats.org/officeDocument/2006/relationships/image" Target="../media/image2896.png"/><Relationship Id="rId156" Type="http://schemas.openxmlformats.org/officeDocument/2006/relationships/image" Target="../media/image2927.png"/><Relationship Id="rId155" Type="http://schemas.openxmlformats.org/officeDocument/2006/relationships/image" Target="../media/image2898.png"/><Relationship Id="rId40" Type="http://schemas.openxmlformats.org/officeDocument/2006/relationships/image" Target="../media/image2727.png"/><Relationship Id="rId42" Type="http://schemas.openxmlformats.org/officeDocument/2006/relationships/image" Target="../media/image2748.png"/><Relationship Id="rId41" Type="http://schemas.openxmlformats.org/officeDocument/2006/relationships/image" Target="../media/image2741.png"/><Relationship Id="rId44" Type="http://schemas.openxmlformats.org/officeDocument/2006/relationships/image" Target="../media/image2737.png"/><Relationship Id="rId43" Type="http://schemas.openxmlformats.org/officeDocument/2006/relationships/image" Target="../media/image2728.png"/><Relationship Id="rId46" Type="http://schemas.openxmlformats.org/officeDocument/2006/relationships/image" Target="../media/image2734.png"/><Relationship Id="rId45" Type="http://schemas.openxmlformats.org/officeDocument/2006/relationships/image" Target="../media/image2746.png"/><Relationship Id="rId48" Type="http://schemas.openxmlformats.org/officeDocument/2006/relationships/image" Target="../media/image2751.png"/><Relationship Id="rId47" Type="http://schemas.openxmlformats.org/officeDocument/2006/relationships/image" Target="../media/image2784.png"/><Relationship Id="rId49" Type="http://schemas.openxmlformats.org/officeDocument/2006/relationships/image" Target="../media/image2752.png"/><Relationship Id="rId31" Type="http://schemas.openxmlformats.org/officeDocument/2006/relationships/image" Target="../media/image2698.png"/><Relationship Id="rId30" Type="http://schemas.openxmlformats.org/officeDocument/2006/relationships/image" Target="../media/image2699.png"/><Relationship Id="rId33" Type="http://schemas.openxmlformats.org/officeDocument/2006/relationships/image" Target="../media/image2708.png"/><Relationship Id="rId32" Type="http://schemas.openxmlformats.org/officeDocument/2006/relationships/image" Target="../media/image2725.png"/><Relationship Id="rId35" Type="http://schemas.openxmlformats.org/officeDocument/2006/relationships/image" Target="../media/image2715.png"/><Relationship Id="rId34" Type="http://schemas.openxmlformats.org/officeDocument/2006/relationships/image" Target="../media/image2722.png"/><Relationship Id="rId37" Type="http://schemas.openxmlformats.org/officeDocument/2006/relationships/image" Target="../media/image2730.png"/><Relationship Id="rId36" Type="http://schemas.openxmlformats.org/officeDocument/2006/relationships/image" Target="../media/image2736.png"/><Relationship Id="rId39" Type="http://schemas.openxmlformats.org/officeDocument/2006/relationships/image" Target="../media/image2729.png"/><Relationship Id="rId38" Type="http://schemas.openxmlformats.org/officeDocument/2006/relationships/image" Target="../media/image2731.png"/><Relationship Id="rId20" Type="http://schemas.openxmlformats.org/officeDocument/2006/relationships/image" Target="../media/image2703.png"/><Relationship Id="rId22" Type="http://schemas.openxmlformats.org/officeDocument/2006/relationships/image" Target="../media/image2690.png"/><Relationship Id="rId21" Type="http://schemas.openxmlformats.org/officeDocument/2006/relationships/image" Target="../media/image2711.png"/><Relationship Id="rId24" Type="http://schemas.openxmlformats.org/officeDocument/2006/relationships/image" Target="../media/image2726.png"/><Relationship Id="rId23" Type="http://schemas.openxmlformats.org/officeDocument/2006/relationships/image" Target="../media/image2691.png"/><Relationship Id="rId26" Type="http://schemas.openxmlformats.org/officeDocument/2006/relationships/image" Target="../media/image2738.png"/><Relationship Id="rId25" Type="http://schemas.openxmlformats.org/officeDocument/2006/relationships/image" Target="../media/image2714.png"/><Relationship Id="rId28" Type="http://schemas.openxmlformats.org/officeDocument/2006/relationships/image" Target="../media/image2700.png"/><Relationship Id="rId27" Type="http://schemas.openxmlformats.org/officeDocument/2006/relationships/image" Target="../media/image2733.png"/><Relationship Id="rId29" Type="http://schemas.openxmlformats.org/officeDocument/2006/relationships/image" Target="../media/image2697.png"/><Relationship Id="rId11" Type="http://schemas.openxmlformats.org/officeDocument/2006/relationships/image" Target="../media/image2763.png"/><Relationship Id="rId10" Type="http://schemas.openxmlformats.org/officeDocument/2006/relationships/image" Target="../media/image2705.png"/><Relationship Id="rId13" Type="http://schemas.openxmlformats.org/officeDocument/2006/relationships/image" Target="../media/image2712.png"/><Relationship Id="rId12" Type="http://schemas.openxmlformats.org/officeDocument/2006/relationships/image" Target="../media/image2710.png"/><Relationship Id="rId15" Type="http://schemas.openxmlformats.org/officeDocument/2006/relationships/image" Target="../media/image2692.png"/><Relationship Id="rId14" Type="http://schemas.openxmlformats.org/officeDocument/2006/relationships/image" Target="../media/image2724.png"/><Relationship Id="rId17" Type="http://schemas.openxmlformats.org/officeDocument/2006/relationships/image" Target="../media/image2702.png"/><Relationship Id="rId16" Type="http://schemas.openxmlformats.org/officeDocument/2006/relationships/image" Target="../media/image2684.png"/><Relationship Id="rId19" Type="http://schemas.openxmlformats.org/officeDocument/2006/relationships/image" Target="../media/image2689.png"/><Relationship Id="rId18" Type="http://schemas.openxmlformats.org/officeDocument/2006/relationships/image" Target="../media/image2718.png"/><Relationship Id="rId84" Type="http://schemas.openxmlformats.org/officeDocument/2006/relationships/image" Target="../media/image2780.png"/><Relationship Id="rId83" Type="http://schemas.openxmlformats.org/officeDocument/2006/relationships/image" Target="../media/image2783.png"/><Relationship Id="rId86" Type="http://schemas.openxmlformats.org/officeDocument/2006/relationships/image" Target="../media/image2788.png"/><Relationship Id="rId85" Type="http://schemas.openxmlformats.org/officeDocument/2006/relationships/image" Target="../media/image2785.png"/><Relationship Id="rId88" Type="http://schemas.openxmlformats.org/officeDocument/2006/relationships/image" Target="../media/image2805.png"/><Relationship Id="rId87" Type="http://schemas.openxmlformats.org/officeDocument/2006/relationships/image" Target="../media/image2793.png"/><Relationship Id="rId89" Type="http://schemas.openxmlformats.org/officeDocument/2006/relationships/image" Target="../media/image2781.png"/><Relationship Id="rId80" Type="http://schemas.openxmlformats.org/officeDocument/2006/relationships/image" Target="../media/image2790.png"/><Relationship Id="rId82" Type="http://schemas.openxmlformats.org/officeDocument/2006/relationships/image" Target="../media/image2771.png"/><Relationship Id="rId81" Type="http://schemas.openxmlformats.org/officeDocument/2006/relationships/image" Target="../media/image2779.png"/><Relationship Id="rId73" Type="http://schemas.openxmlformats.org/officeDocument/2006/relationships/image" Target="../media/image2773.png"/><Relationship Id="rId72" Type="http://schemas.openxmlformats.org/officeDocument/2006/relationships/image" Target="../media/image2772.png"/><Relationship Id="rId75" Type="http://schemas.openxmlformats.org/officeDocument/2006/relationships/image" Target="../media/image2778.png"/><Relationship Id="rId74" Type="http://schemas.openxmlformats.org/officeDocument/2006/relationships/image" Target="../media/image2764.png"/><Relationship Id="rId77" Type="http://schemas.openxmlformats.org/officeDocument/2006/relationships/image" Target="../media/image2821.png"/><Relationship Id="rId76" Type="http://schemas.openxmlformats.org/officeDocument/2006/relationships/image" Target="../media/image2768.png"/><Relationship Id="rId79" Type="http://schemas.openxmlformats.org/officeDocument/2006/relationships/image" Target="../media/image2826.png"/><Relationship Id="rId78" Type="http://schemas.openxmlformats.org/officeDocument/2006/relationships/image" Target="../media/image2770.png"/><Relationship Id="rId71" Type="http://schemas.openxmlformats.org/officeDocument/2006/relationships/image" Target="../media/image2801.png"/><Relationship Id="rId70" Type="http://schemas.openxmlformats.org/officeDocument/2006/relationships/image" Target="../media/image2776.png"/><Relationship Id="rId62" Type="http://schemas.openxmlformats.org/officeDocument/2006/relationships/image" Target="../media/image2769.png"/><Relationship Id="rId61" Type="http://schemas.openxmlformats.org/officeDocument/2006/relationships/image" Target="../media/image2758.png"/><Relationship Id="rId64" Type="http://schemas.openxmlformats.org/officeDocument/2006/relationships/image" Target="../media/image2765.png"/><Relationship Id="rId63" Type="http://schemas.openxmlformats.org/officeDocument/2006/relationships/image" Target="../media/image2749.png"/><Relationship Id="rId66" Type="http://schemas.openxmlformats.org/officeDocument/2006/relationships/image" Target="../media/image2818.png"/><Relationship Id="rId65" Type="http://schemas.openxmlformats.org/officeDocument/2006/relationships/image" Target="../media/image2762.png"/><Relationship Id="rId68" Type="http://schemas.openxmlformats.org/officeDocument/2006/relationships/image" Target="../media/image2753.png"/><Relationship Id="rId67" Type="http://schemas.openxmlformats.org/officeDocument/2006/relationships/image" Target="../media/image2794.png"/><Relationship Id="rId60" Type="http://schemas.openxmlformats.org/officeDocument/2006/relationships/image" Target="../media/image2745.png"/><Relationship Id="rId69" Type="http://schemas.openxmlformats.org/officeDocument/2006/relationships/image" Target="../media/image2759.png"/><Relationship Id="rId51" Type="http://schemas.openxmlformats.org/officeDocument/2006/relationships/image" Target="../media/image2754.png"/><Relationship Id="rId50" Type="http://schemas.openxmlformats.org/officeDocument/2006/relationships/image" Target="../media/image2766.png"/><Relationship Id="rId53" Type="http://schemas.openxmlformats.org/officeDocument/2006/relationships/image" Target="../media/image2743.png"/><Relationship Id="rId52" Type="http://schemas.openxmlformats.org/officeDocument/2006/relationships/image" Target="../media/image2740.png"/><Relationship Id="rId55" Type="http://schemas.openxmlformats.org/officeDocument/2006/relationships/image" Target="../media/image2755.png"/><Relationship Id="rId54" Type="http://schemas.openxmlformats.org/officeDocument/2006/relationships/image" Target="../media/image2744.png"/><Relationship Id="rId57" Type="http://schemas.openxmlformats.org/officeDocument/2006/relationships/image" Target="../media/image2739.png"/><Relationship Id="rId56" Type="http://schemas.openxmlformats.org/officeDocument/2006/relationships/image" Target="../media/image2767.png"/><Relationship Id="rId59" Type="http://schemas.openxmlformats.org/officeDocument/2006/relationships/image" Target="../media/image2757.png"/><Relationship Id="rId58" Type="http://schemas.openxmlformats.org/officeDocument/2006/relationships/image" Target="../media/image2774.png"/><Relationship Id="rId107" Type="http://schemas.openxmlformats.org/officeDocument/2006/relationships/image" Target="../media/image2800.png"/><Relationship Id="rId106" Type="http://schemas.openxmlformats.org/officeDocument/2006/relationships/image" Target="../media/image2808.png"/><Relationship Id="rId105" Type="http://schemas.openxmlformats.org/officeDocument/2006/relationships/image" Target="../media/image2817.png"/><Relationship Id="rId104" Type="http://schemas.openxmlformats.org/officeDocument/2006/relationships/image" Target="../media/image2814.png"/><Relationship Id="rId109" Type="http://schemas.openxmlformats.org/officeDocument/2006/relationships/image" Target="../media/image2815.png"/><Relationship Id="rId108" Type="http://schemas.openxmlformats.org/officeDocument/2006/relationships/image" Target="../media/image2824.png"/><Relationship Id="rId103" Type="http://schemas.openxmlformats.org/officeDocument/2006/relationships/image" Target="../media/image2792.png"/><Relationship Id="rId102" Type="http://schemas.openxmlformats.org/officeDocument/2006/relationships/image" Target="../media/image2791.png"/><Relationship Id="rId101" Type="http://schemas.openxmlformats.org/officeDocument/2006/relationships/image" Target="../media/image2789.png"/><Relationship Id="rId100" Type="http://schemas.openxmlformats.org/officeDocument/2006/relationships/image" Target="../media/image2842.png"/><Relationship Id="rId129" Type="http://schemas.openxmlformats.org/officeDocument/2006/relationships/image" Target="../media/image2865.png"/><Relationship Id="rId128" Type="http://schemas.openxmlformats.org/officeDocument/2006/relationships/image" Target="../media/image2863.png"/><Relationship Id="rId127" Type="http://schemas.openxmlformats.org/officeDocument/2006/relationships/image" Target="../media/image2837.png"/><Relationship Id="rId126" Type="http://schemas.openxmlformats.org/officeDocument/2006/relationships/image" Target="../media/image2871.png"/><Relationship Id="rId121" Type="http://schemas.openxmlformats.org/officeDocument/2006/relationships/image" Target="../media/image2846.png"/><Relationship Id="rId120" Type="http://schemas.openxmlformats.org/officeDocument/2006/relationships/image" Target="../media/image2855.png"/><Relationship Id="rId125" Type="http://schemas.openxmlformats.org/officeDocument/2006/relationships/image" Target="../media/image2848.png"/><Relationship Id="rId124" Type="http://schemas.openxmlformats.org/officeDocument/2006/relationships/image" Target="../media/image2830.png"/><Relationship Id="rId123" Type="http://schemas.openxmlformats.org/officeDocument/2006/relationships/image" Target="../media/image2828.png"/><Relationship Id="rId122" Type="http://schemas.openxmlformats.org/officeDocument/2006/relationships/image" Target="../media/image2827.png"/><Relationship Id="rId95" Type="http://schemas.openxmlformats.org/officeDocument/2006/relationships/image" Target="../media/image2796.png"/><Relationship Id="rId94" Type="http://schemas.openxmlformats.org/officeDocument/2006/relationships/image" Target="../media/image2798.png"/><Relationship Id="rId97" Type="http://schemas.openxmlformats.org/officeDocument/2006/relationships/image" Target="../media/image2812.png"/><Relationship Id="rId96" Type="http://schemas.openxmlformats.org/officeDocument/2006/relationships/image" Target="../media/image2833.png"/><Relationship Id="rId99" Type="http://schemas.openxmlformats.org/officeDocument/2006/relationships/image" Target="../media/image2787.png"/><Relationship Id="rId98" Type="http://schemas.openxmlformats.org/officeDocument/2006/relationships/image" Target="../media/image2813.png"/><Relationship Id="rId91" Type="http://schemas.openxmlformats.org/officeDocument/2006/relationships/image" Target="../media/image2795.png"/><Relationship Id="rId90" Type="http://schemas.openxmlformats.org/officeDocument/2006/relationships/image" Target="../media/image2777.png"/><Relationship Id="rId93" Type="http://schemas.openxmlformats.org/officeDocument/2006/relationships/image" Target="../media/image2810.png"/><Relationship Id="rId92" Type="http://schemas.openxmlformats.org/officeDocument/2006/relationships/image" Target="../media/image2782.png"/><Relationship Id="rId118" Type="http://schemas.openxmlformats.org/officeDocument/2006/relationships/image" Target="../media/image2850.png"/><Relationship Id="rId117" Type="http://schemas.openxmlformats.org/officeDocument/2006/relationships/image" Target="../media/image2832.png"/><Relationship Id="rId116" Type="http://schemas.openxmlformats.org/officeDocument/2006/relationships/image" Target="../media/image2835.png"/><Relationship Id="rId115" Type="http://schemas.openxmlformats.org/officeDocument/2006/relationships/image" Target="../media/image2838.png"/><Relationship Id="rId119" Type="http://schemas.openxmlformats.org/officeDocument/2006/relationships/image" Target="../media/image2822.png"/><Relationship Id="rId110" Type="http://schemas.openxmlformats.org/officeDocument/2006/relationships/image" Target="../media/image2841.png"/><Relationship Id="rId114" Type="http://schemas.openxmlformats.org/officeDocument/2006/relationships/image" Target="../media/image2829.png"/><Relationship Id="rId113" Type="http://schemas.openxmlformats.org/officeDocument/2006/relationships/image" Target="../media/image2819.png"/><Relationship Id="rId112" Type="http://schemas.openxmlformats.org/officeDocument/2006/relationships/image" Target="../media/image2834.png"/><Relationship Id="rId111" Type="http://schemas.openxmlformats.org/officeDocument/2006/relationships/image" Target="../media/image2851.png"/><Relationship Id="rId225" Type="http://schemas.openxmlformats.org/officeDocument/2006/relationships/image" Target="../media/image2955.png"/><Relationship Id="rId220" Type="http://schemas.openxmlformats.org/officeDocument/2006/relationships/image" Target="../media/image2954.png"/><Relationship Id="rId224" Type="http://schemas.openxmlformats.org/officeDocument/2006/relationships/image" Target="../media/image2975.png"/><Relationship Id="rId223" Type="http://schemas.openxmlformats.org/officeDocument/2006/relationships/image" Target="../media/image499.png"/><Relationship Id="rId222" Type="http://schemas.openxmlformats.org/officeDocument/2006/relationships/image" Target="../media/image26.png"/><Relationship Id="rId221" Type="http://schemas.openxmlformats.org/officeDocument/2006/relationships/image" Target="../media/image2965.png"/><Relationship Id="rId217" Type="http://schemas.openxmlformats.org/officeDocument/2006/relationships/image" Target="../media/image2977.png"/><Relationship Id="rId216" Type="http://schemas.openxmlformats.org/officeDocument/2006/relationships/image" Target="../media/image2949.png"/><Relationship Id="rId215" Type="http://schemas.openxmlformats.org/officeDocument/2006/relationships/image" Target="../media/image2960.png"/><Relationship Id="rId214" Type="http://schemas.openxmlformats.org/officeDocument/2006/relationships/image" Target="../media/image2957.png"/><Relationship Id="rId219" Type="http://schemas.openxmlformats.org/officeDocument/2006/relationships/image" Target="../media/image2961.png"/><Relationship Id="rId218" Type="http://schemas.openxmlformats.org/officeDocument/2006/relationships/image" Target="../media/image2966.png"/><Relationship Id="rId213" Type="http://schemas.openxmlformats.org/officeDocument/2006/relationships/image" Target="../media/image2967.png"/><Relationship Id="rId212" Type="http://schemas.openxmlformats.org/officeDocument/2006/relationships/image" Target="../media/image2971.png"/><Relationship Id="rId211" Type="http://schemas.openxmlformats.org/officeDocument/2006/relationships/image" Target="../media/image2982.png"/><Relationship Id="rId210" Type="http://schemas.openxmlformats.org/officeDocument/2006/relationships/image" Target="../media/image2963.png"/><Relationship Id="rId206" Type="http://schemas.openxmlformats.org/officeDocument/2006/relationships/image" Target="../media/image2943.png"/><Relationship Id="rId205" Type="http://schemas.openxmlformats.org/officeDocument/2006/relationships/image" Target="../media/image2940.png"/><Relationship Id="rId204" Type="http://schemas.openxmlformats.org/officeDocument/2006/relationships/image" Target="../media/image2970.png"/><Relationship Id="rId203" Type="http://schemas.openxmlformats.org/officeDocument/2006/relationships/image" Target="../media/image2950.png"/><Relationship Id="rId209" Type="http://schemas.openxmlformats.org/officeDocument/2006/relationships/image" Target="../media/image2968.png"/><Relationship Id="rId208" Type="http://schemas.openxmlformats.org/officeDocument/2006/relationships/image" Target="../media/image2944.png"/><Relationship Id="rId207" Type="http://schemas.openxmlformats.org/officeDocument/2006/relationships/image" Target="../media/image2942.png"/><Relationship Id="rId202" Type="http://schemas.openxmlformats.org/officeDocument/2006/relationships/image" Target="../media/image2936.png"/><Relationship Id="rId201" Type="http://schemas.openxmlformats.org/officeDocument/2006/relationships/image" Target="../media/image2948.png"/><Relationship Id="rId200" Type="http://schemas.openxmlformats.org/officeDocument/2006/relationships/image" Target="../media/image2962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26.png"/><Relationship Id="rId13" Type="http://schemas.openxmlformats.org/officeDocument/2006/relationships/image" Target="../media/image14.png"/><Relationship Id="rId1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6.png"/><Relationship Id="rId5" Type="http://schemas.openxmlformats.org/officeDocument/2006/relationships/image" Target="../media/image18.png"/><Relationship Id="rId6" Type="http://schemas.openxmlformats.org/officeDocument/2006/relationships/image" Target="../media/image11.png"/><Relationship Id="rId7" Type="http://schemas.openxmlformats.org/officeDocument/2006/relationships/image" Target="../media/image3.png"/><Relationship Id="rId8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72.png"/><Relationship Id="rId4" Type="http://schemas.openxmlformats.org/officeDocument/2006/relationships/image" Target="../media/image2978.png"/><Relationship Id="rId9" Type="http://schemas.openxmlformats.org/officeDocument/2006/relationships/image" Target="../media/image2979.png"/><Relationship Id="rId5" Type="http://schemas.openxmlformats.org/officeDocument/2006/relationships/image" Target="../media/image2973.png"/><Relationship Id="rId6" Type="http://schemas.openxmlformats.org/officeDocument/2006/relationships/image" Target="../media/image945.png"/><Relationship Id="rId7" Type="http://schemas.openxmlformats.org/officeDocument/2006/relationships/image" Target="../media/image3.png"/><Relationship Id="rId8" Type="http://schemas.openxmlformats.org/officeDocument/2006/relationships/image" Target="../media/image2969.png"/><Relationship Id="rId11" Type="http://schemas.openxmlformats.org/officeDocument/2006/relationships/image" Target="../media/image499.png"/><Relationship Id="rId10" Type="http://schemas.openxmlformats.org/officeDocument/2006/relationships/image" Target="../media/image26.png"/><Relationship Id="rId13" Type="http://schemas.openxmlformats.org/officeDocument/2006/relationships/image" Target="../media/image2976.png"/><Relationship Id="rId12" Type="http://schemas.openxmlformats.org/officeDocument/2006/relationships/image" Target="../media/image297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74.png"/><Relationship Id="rId4" Type="http://schemas.openxmlformats.org/officeDocument/2006/relationships/image" Target="../media/image2985.png"/><Relationship Id="rId9" Type="http://schemas.openxmlformats.org/officeDocument/2006/relationships/image" Target="../media/image2983.png"/><Relationship Id="rId5" Type="http://schemas.openxmlformats.org/officeDocument/2006/relationships/image" Target="../media/image2986.png"/><Relationship Id="rId6" Type="http://schemas.openxmlformats.org/officeDocument/2006/relationships/image" Target="../media/image945.png"/><Relationship Id="rId7" Type="http://schemas.openxmlformats.org/officeDocument/2006/relationships/image" Target="../media/image247.png"/><Relationship Id="rId8" Type="http://schemas.openxmlformats.org/officeDocument/2006/relationships/image" Target="../media/image2984.png"/><Relationship Id="rId11" Type="http://schemas.openxmlformats.org/officeDocument/2006/relationships/image" Target="../media/image26.png"/><Relationship Id="rId10" Type="http://schemas.openxmlformats.org/officeDocument/2006/relationships/image" Target="../media/image2981.png"/><Relationship Id="rId13" Type="http://schemas.openxmlformats.org/officeDocument/2006/relationships/image" Target="../media/image2975.png"/><Relationship Id="rId12" Type="http://schemas.openxmlformats.org/officeDocument/2006/relationships/image" Target="../media/image499.png"/><Relationship Id="rId14" Type="http://schemas.openxmlformats.org/officeDocument/2006/relationships/image" Target="../media/image2980.png"/></Relationships>
</file>

<file path=ppt/slides/_rels/slide3.xml.rels><?xml version="1.0" encoding="UTF-8" standalone="yes"?><Relationships xmlns="http://schemas.openxmlformats.org/package/2006/relationships"><Relationship Id="rId20" Type="http://schemas.openxmlformats.org/officeDocument/2006/relationships/image" Target="../media/image62.png"/><Relationship Id="rId22" Type="http://schemas.openxmlformats.org/officeDocument/2006/relationships/image" Target="../media/image47.png"/><Relationship Id="rId21" Type="http://schemas.openxmlformats.org/officeDocument/2006/relationships/image" Target="../media/image34.png"/><Relationship Id="rId24" Type="http://schemas.openxmlformats.org/officeDocument/2006/relationships/image" Target="../media/image37.png"/><Relationship Id="rId23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33.png"/><Relationship Id="rId9" Type="http://schemas.openxmlformats.org/officeDocument/2006/relationships/image" Target="../media/image30.png"/><Relationship Id="rId26" Type="http://schemas.openxmlformats.org/officeDocument/2006/relationships/image" Target="../media/image1.png"/><Relationship Id="rId25" Type="http://schemas.openxmlformats.org/officeDocument/2006/relationships/image" Target="../media/image19.png"/><Relationship Id="rId5" Type="http://schemas.openxmlformats.org/officeDocument/2006/relationships/image" Target="../media/image32.png"/><Relationship Id="rId6" Type="http://schemas.openxmlformats.org/officeDocument/2006/relationships/image" Target="../media/image24.png"/><Relationship Id="rId7" Type="http://schemas.openxmlformats.org/officeDocument/2006/relationships/image" Target="../media/image39.png"/><Relationship Id="rId8" Type="http://schemas.openxmlformats.org/officeDocument/2006/relationships/image" Target="../media/image15.png"/><Relationship Id="rId11" Type="http://schemas.openxmlformats.org/officeDocument/2006/relationships/image" Target="../media/image23.png"/><Relationship Id="rId10" Type="http://schemas.openxmlformats.org/officeDocument/2006/relationships/image" Target="../media/image57.png"/><Relationship Id="rId13" Type="http://schemas.openxmlformats.org/officeDocument/2006/relationships/image" Target="../media/image40.png"/><Relationship Id="rId12" Type="http://schemas.openxmlformats.org/officeDocument/2006/relationships/image" Target="../media/image44.png"/><Relationship Id="rId15" Type="http://schemas.openxmlformats.org/officeDocument/2006/relationships/image" Target="../media/image45.png"/><Relationship Id="rId14" Type="http://schemas.openxmlformats.org/officeDocument/2006/relationships/image" Target="../media/image28.png"/><Relationship Id="rId17" Type="http://schemas.openxmlformats.org/officeDocument/2006/relationships/image" Target="../media/image54.png"/><Relationship Id="rId16" Type="http://schemas.openxmlformats.org/officeDocument/2006/relationships/image" Target="../media/image35.png"/><Relationship Id="rId19" Type="http://schemas.openxmlformats.org/officeDocument/2006/relationships/image" Target="../media/image38.png"/><Relationship Id="rId18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40" Type="http://schemas.openxmlformats.org/officeDocument/2006/relationships/image" Target="../media/image92.png"/><Relationship Id="rId42" Type="http://schemas.openxmlformats.org/officeDocument/2006/relationships/image" Target="../media/image90.png"/><Relationship Id="rId41" Type="http://schemas.openxmlformats.org/officeDocument/2006/relationships/image" Target="../media/image98.png"/><Relationship Id="rId44" Type="http://schemas.openxmlformats.org/officeDocument/2006/relationships/image" Target="../media/image74.png"/><Relationship Id="rId43" Type="http://schemas.openxmlformats.org/officeDocument/2006/relationships/image" Target="../media/image85.png"/><Relationship Id="rId46" Type="http://schemas.openxmlformats.org/officeDocument/2006/relationships/image" Target="../media/image93.png"/><Relationship Id="rId45" Type="http://schemas.openxmlformats.org/officeDocument/2006/relationships/image" Target="../media/image80.png"/><Relationship Id="rId107" Type="http://schemas.openxmlformats.org/officeDocument/2006/relationships/image" Target="../media/image157.png"/><Relationship Id="rId106" Type="http://schemas.openxmlformats.org/officeDocument/2006/relationships/image" Target="../media/image174.png"/><Relationship Id="rId105" Type="http://schemas.openxmlformats.org/officeDocument/2006/relationships/image" Target="../media/image155.png"/><Relationship Id="rId104" Type="http://schemas.openxmlformats.org/officeDocument/2006/relationships/image" Target="../media/image163.png"/><Relationship Id="rId109" Type="http://schemas.openxmlformats.org/officeDocument/2006/relationships/image" Target="../media/image139.png"/><Relationship Id="rId108" Type="http://schemas.openxmlformats.org/officeDocument/2006/relationships/image" Target="../media/image145.png"/><Relationship Id="rId48" Type="http://schemas.openxmlformats.org/officeDocument/2006/relationships/image" Target="../media/image87.png"/><Relationship Id="rId47" Type="http://schemas.openxmlformats.org/officeDocument/2006/relationships/image" Target="../media/image83.png"/><Relationship Id="rId49" Type="http://schemas.openxmlformats.org/officeDocument/2006/relationships/image" Target="../media/image75.png"/><Relationship Id="rId103" Type="http://schemas.openxmlformats.org/officeDocument/2006/relationships/image" Target="../media/image142.png"/><Relationship Id="rId102" Type="http://schemas.openxmlformats.org/officeDocument/2006/relationships/image" Target="../media/image136.png"/><Relationship Id="rId101" Type="http://schemas.openxmlformats.org/officeDocument/2006/relationships/image" Target="../media/image177.png"/><Relationship Id="rId100" Type="http://schemas.openxmlformats.org/officeDocument/2006/relationships/image" Target="../media/image130.png"/><Relationship Id="rId31" Type="http://schemas.openxmlformats.org/officeDocument/2006/relationships/image" Target="../media/image84.png"/><Relationship Id="rId30" Type="http://schemas.openxmlformats.org/officeDocument/2006/relationships/image" Target="../media/image91.png"/><Relationship Id="rId33" Type="http://schemas.openxmlformats.org/officeDocument/2006/relationships/image" Target="../media/image82.png"/><Relationship Id="rId32" Type="http://schemas.openxmlformats.org/officeDocument/2006/relationships/image" Target="../media/image86.png"/><Relationship Id="rId35" Type="http://schemas.openxmlformats.org/officeDocument/2006/relationships/image" Target="../media/image66.png"/><Relationship Id="rId181" Type="http://schemas.openxmlformats.org/officeDocument/2006/relationships/image" Target="../media/image14.png"/><Relationship Id="rId34" Type="http://schemas.openxmlformats.org/officeDocument/2006/relationships/image" Target="../media/image72.png"/><Relationship Id="rId180" Type="http://schemas.openxmlformats.org/officeDocument/2006/relationships/image" Target="../media/image19.png"/><Relationship Id="rId37" Type="http://schemas.openxmlformats.org/officeDocument/2006/relationships/image" Target="../media/image77.png"/><Relationship Id="rId176" Type="http://schemas.openxmlformats.org/officeDocument/2006/relationships/image" Target="../media/image235.png"/><Relationship Id="rId36" Type="http://schemas.openxmlformats.org/officeDocument/2006/relationships/image" Target="../media/image78.png"/><Relationship Id="rId175" Type="http://schemas.openxmlformats.org/officeDocument/2006/relationships/image" Target="../media/image252.png"/><Relationship Id="rId39" Type="http://schemas.openxmlformats.org/officeDocument/2006/relationships/image" Target="../media/image95.png"/><Relationship Id="rId174" Type="http://schemas.openxmlformats.org/officeDocument/2006/relationships/image" Target="../media/image220.png"/><Relationship Id="rId38" Type="http://schemas.openxmlformats.org/officeDocument/2006/relationships/image" Target="../media/image88.png"/><Relationship Id="rId173" Type="http://schemas.openxmlformats.org/officeDocument/2006/relationships/image" Target="../media/image242.png"/><Relationship Id="rId179" Type="http://schemas.openxmlformats.org/officeDocument/2006/relationships/image" Target="../media/image37.png"/><Relationship Id="rId178" Type="http://schemas.openxmlformats.org/officeDocument/2006/relationships/image" Target="../media/image26.png"/><Relationship Id="rId177" Type="http://schemas.openxmlformats.org/officeDocument/2006/relationships/image" Target="../media/image247.png"/><Relationship Id="rId20" Type="http://schemas.openxmlformats.org/officeDocument/2006/relationships/image" Target="../media/image81.png"/><Relationship Id="rId22" Type="http://schemas.openxmlformats.org/officeDocument/2006/relationships/image" Target="../media/image68.png"/><Relationship Id="rId21" Type="http://schemas.openxmlformats.org/officeDocument/2006/relationships/image" Target="../media/image59.png"/><Relationship Id="rId24" Type="http://schemas.openxmlformats.org/officeDocument/2006/relationships/image" Target="../media/image56.png"/><Relationship Id="rId23" Type="http://schemas.openxmlformats.org/officeDocument/2006/relationships/image" Target="../media/image53.png"/><Relationship Id="rId129" Type="http://schemas.openxmlformats.org/officeDocument/2006/relationships/image" Target="../media/image180.png"/><Relationship Id="rId128" Type="http://schemas.openxmlformats.org/officeDocument/2006/relationships/image" Target="../media/image176.png"/><Relationship Id="rId127" Type="http://schemas.openxmlformats.org/officeDocument/2006/relationships/image" Target="../media/image169.png"/><Relationship Id="rId126" Type="http://schemas.openxmlformats.org/officeDocument/2006/relationships/image" Target="../media/image191.png"/><Relationship Id="rId26" Type="http://schemas.openxmlformats.org/officeDocument/2006/relationships/image" Target="../media/image73.png"/><Relationship Id="rId121" Type="http://schemas.openxmlformats.org/officeDocument/2006/relationships/image" Target="../media/image161.png"/><Relationship Id="rId25" Type="http://schemas.openxmlformats.org/officeDocument/2006/relationships/image" Target="../media/image79.png"/><Relationship Id="rId120" Type="http://schemas.openxmlformats.org/officeDocument/2006/relationships/image" Target="../media/image160.png"/><Relationship Id="rId28" Type="http://schemas.openxmlformats.org/officeDocument/2006/relationships/image" Target="../media/image63.png"/><Relationship Id="rId27" Type="http://schemas.openxmlformats.org/officeDocument/2006/relationships/image" Target="../media/image65.png"/><Relationship Id="rId125" Type="http://schemas.openxmlformats.org/officeDocument/2006/relationships/image" Target="../media/image170.png"/><Relationship Id="rId29" Type="http://schemas.openxmlformats.org/officeDocument/2006/relationships/image" Target="../media/image64.png"/><Relationship Id="rId124" Type="http://schemas.openxmlformats.org/officeDocument/2006/relationships/image" Target="../media/image179.png"/><Relationship Id="rId123" Type="http://schemas.openxmlformats.org/officeDocument/2006/relationships/image" Target="../media/image168.png"/><Relationship Id="rId122" Type="http://schemas.openxmlformats.org/officeDocument/2006/relationships/image" Target="../media/image175.png"/><Relationship Id="rId95" Type="http://schemas.openxmlformats.org/officeDocument/2006/relationships/image" Target="../media/image134.png"/><Relationship Id="rId94" Type="http://schemas.openxmlformats.org/officeDocument/2006/relationships/image" Target="../media/image121.png"/><Relationship Id="rId97" Type="http://schemas.openxmlformats.org/officeDocument/2006/relationships/image" Target="../media/image127.png"/><Relationship Id="rId96" Type="http://schemas.openxmlformats.org/officeDocument/2006/relationships/image" Target="../media/image162.png"/><Relationship Id="rId11" Type="http://schemas.openxmlformats.org/officeDocument/2006/relationships/image" Target="../media/image76.png"/><Relationship Id="rId99" Type="http://schemas.openxmlformats.org/officeDocument/2006/relationships/image" Target="../media/image128.png"/><Relationship Id="rId10" Type="http://schemas.openxmlformats.org/officeDocument/2006/relationships/image" Target="../media/image52.png"/><Relationship Id="rId98" Type="http://schemas.openxmlformats.org/officeDocument/2006/relationships/image" Target="../media/image143.png"/><Relationship Id="rId13" Type="http://schemas.openxmlformats.org/officeDocument/2006/relationships/image" Target="../media/image69.png"/><Relationship Id="rId12" Type="http://schemas.openxmlformats.org/officeDocument/2006/relationships/image" Target="../media/image49.png"/><Relationship Id="rId91" Type="http://schemas.openxmlformats.org/officeDocument/2006/relationships/image" Target="../media/image140.png"/><Relationship Id="rId90" Type="http://schemas.openxmlformats.org/officeDocument/2006/relationships/image" Target="../media/image146.png"/><Relationship Id="rId93" Type="http://schemas.openxmlformats.org/officeDocument/2006/relationships/image" Target="../media/image129.png"/><Relationship Id="rId92" Type="http://schemas.openxmlformats.org/officeDocument/2006/relationships/image" Target="../media/image138.png"/><Relationship Id="rId118" Type="http://schemas.openxmlformats.org/officeDocument/2006/relationships/image" Target="../media/image171.png"/><Relationship Id="rId117" Type="http://schemas.openxmlformats.org/officeDocument/2006/relationships/image" Target="../media/image185.png"/><Relationship Id="rId116" Type="http://schemas.openxmlformats.org/officeDocument/2006/relationships/image" Target="../media/image156.png"/><Relationship Id="rId115" Type="http://schemas.openxmlformats.org/officeDocument/2006/relationships/image" Target="../media/image165.png"/><Relationship Id="rId119" Type="http://schemas.openxmlformats.org/officeDocument/2006/relationships/image" Target="../media/image166.png"/><Relationship Id="rId15" Type="http://schemas.openxmlformats.org/officeDocument/2006/relationships/image" Target="../media/image71.png"/><Relationship Id="rId110" Type="http://schemas.openxmlformats.org/officeDocument/2006/relationships/image" Target="../media/image158.png"/><Relationship Id="rId14" Type="http://schemas.openxmlformats.org/officeDocument/2006/relationships/image" Target="../media/image58.png"/><Relationship Id="rId17" Type="http://schemas.openxmlformats.org/officeDocument/2006/relationships/image" Target="../media/image61.png"/><Relationship Id="rId16" Type="http://schemas.openxmlformats.org/officeDocument/2006/relationships/image" Target="../media/image51.png"/><Relationship Id="rId19" Type="http://schemas.openxmlformats.org/officeDocument/2006/relationships/image" Target="../media/image60.png"/><Relationship Id="rId114" Type="http://schemas.openxmlformats.org/officeDocument/2006/relationships/image" Target="../media/image159.png"/><Relationship Id="rId18" Type="http://schemas.openxmlformats.org/officeDocument/2006/relationships/image" Target="../media/image55.png"/><Relationship Id="rId113" Type="http://schemas.openxmlformats.org/officeDocument/2006/relationships/image" Target="../media/image150.png"/><Relationship Id="rId112" Type="http://schemas.openxmlformats.org/officeDocument/2006/relationships/image" Target="../media/image152.png"/><Relationship Id="rId111" Type="http://schemas.openxmlformats.org/officeDocument/2006/relationships/image" Target="../media/image173.png"/><Relationship Id="rId84" Type="http://schemas.openxmlformats.org/officeDocument/2006/relationships/image" Target="../media/image123.png"/><Relationship Id="rId83" Type="http://schemas.openxmlformats.org/officeDocument/2006/relationships/image" Target="../media/image147.png"/><Relationship Id="rId86" Type="http://schemas.openxmlformats.org/officeDocument/2006/relationships/image" Target="../media/image167.png"/><Relationship Id="rId85" Type="http://schemas.openxmlformats.org/officeDocument/2006/relationships/image" Target="../media/image132.png"/><Relationship Id="rId88" Type="http://schemas.openxmlformats.org/officeDocument/2006/relationships/image" Target="../media/image149.png"/><Relationship Id="rId150" Type="http://schemas.openxmlformats.org/officeDocument/2006/relationships/image" Target="../media/image206.png"/><Relationship Id="rId87" Type="http://schemas.openxmlformats.org/officeDocument/2006/relationships/image" Target="../media/image131.png"/><Relationship Id="rId89" Type="http://schemas.openxmlformats.org/officeDocument/2006/relationships/image" Target="../media/image135.png"/><Relationship Id="rId80" Type="http://schemas.openxmlformats.org/officeDocument/2006/relationships/image" Target="../media/image110.png"/><Relationship Id="rId82" Type="http://schemas.openxmlformats.org/officeDocument/2006/relationships/image" Target="../media/image112.png"/><Relationship Id="rId81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6.png"/><Relationship Id="rId149" Type="http://schemas.openxmlformats.org/officeDocument/2006/relationships/image" Target="../media/image212.png"/><Relationship Id="rId4" Type="http://schemas.openxmlformats.org/officeDocument/2006/relationships/image" Target="../media/image48.png"/><Relationship Id="rId148" Type="http://schemas.openxmlformats.org/officeDocument/2006/relationships/image" Target="../media/image204.png"/><Relationship Id="rId9" Type="http://schemas.openxmlformats.org/officeDocument/2006/relationships/image" Target="../media/image70.png"/><Relationship Id="rId143" Type="http://schemas.openxmlformats.org/officeDocument/2006/relationships/image" Target="../media/image195.png"/><Relationship Id="rId142" Type="http://schemas.openxmlformats.org/officeDocument/2006/relationships/image" Target="../media/image199.png"/><Relationship Id="rId141" Type="http://schemas.openxmlformats.org/officeDocument/2006/relationships/image" Target="../media/image213.png"/><Relationship Id="rId140" Type="http://schemas.openxmlformats.org/officeDocument/2006/relationships/image" Target="../media/image193.png"/><Relationship Id="rId5" Type="http://schemas.openxmlformats.org/officeDocument/2006/relationships/image" Target="../media/image41.png"/><Relationship Id="rId147" Type="http://schemas.openxmlformats.org/officeDocument/2006/relationships/image" Target="../media/image202.png"/><Relationship Id="rId6" Type="http://schemas.openxmlformats.org/officeDocument/2006/relationships/image" Target="../media/image43.png"/><Relationship Id="rId146" Type="http://schemas.openxmlformats.org/officeDocument/2006/relationships/image" Target="../media/image205.png"/><Relationship Id="rId7" Type="http://schemas.openxmlformats.org/officeDocument/2006/relationships/image" Target="../media/image67.png"/><Relationship Id="rId145" Type="http://schemas.openxmlformats.org/officeDocument/2006/relationships/image" Target="../media/image188.png"/><Relationship Id="rId8" Type="http://schemas.openxmlformats.org/officeDocument/2006/relationships/image" Target="../media/image50.png"/><Relationship Id="rId144" Type="http://schemas.openxmlformats.org/officeDocument/2006/relationships/image" Target="../media/image196.png"/><Relationship Id="rId73" Type="http://schemas.openxmlformats.org/officeDocument/2006/relationships/image" Target="../media/image101.png"/><Relationship Id="rId72" Type="http://schemas.openxmlformats.org/officeDocument/2006/relationships/image" Target="../media/image111.png"/><Relationship Id="rId75" Type="http://schemas.openxmlformats.org/officeDocument/2006/relationships/image" Target="../media/image126.png"/><Relationship Id="rId74" Type="http://schemas.openxmlformats.org/officeDocument/2006/relationships/image" Target="../media/image120.png"/><Relationship Id="rId77" Type="http://schemas.openxmlformats.org/officeDocument/2006/relationships/image" Target="../media/image118.png"/><Relationship Id="rId76" Type="http://schemas.openxmlformats.org/officeDocument/2006/relationships/image" Target="../media/image115.png"/><Relationship Id="rId79" Type="http://schemas.openxmlformats.org/officeDocument/2006/relationships/image" Target="../media/image124.png"/><Relationship Id="rId78" Type="http://schemas.openxmlformats.org/officeDocument/2006/relationships/image" Target="../media/image144.png"/><Relationship Id="rId71" Type="http://schemas.openxmlformats.org/officeDocument/2006/relationships/image" Target="../media/image104.png"/><Relationship Id="rId70" Type="http://schemas.openxmlformats.org/officeDocument/2006/relationships/image" Target="../media/image97.png"/><Relationship Id="rId139" Type="http://schemas.openxmlformats.org/officeDocument/2006/relationships/image" Target="../media/image181.png"/><Relationship Id="rId138" Type="http://schemas.openxmlformats.org/officeDocument/2006/relationships/image" Target="../media/image200.png"/><Relationship Id="rId137" Type="http://schemas.openxmlformats.org/officeDocument/2006/relationships/image" Target="../media/image198.png"/><Relationship Id="rId132" Type="http://schemas.openxmlformats.org/officeDocument/2006/relationships/image" Target="../media/image186.png"/><Relationship Id="rId131" Type="http://schemas.openxmlformats.org/officeDocument/2006/relationships/image" Target="../media/image189.png"/><Relationship Id="rId130" Type="http://schemas.openxmlformats.org/officeDocument/2006/relationships/image" Target="../media/image194.png"/><Relationship Id="rId136" Type="http://schemas.openxmlformats.org/officeDocument/2006/relationships/image" Target="../media/image182.png"/><Relationship Id="rId135" Type="http://schemas.openxmlformats.org/officeDocument/2006/relationships/image" Target="../media/image183.png"/><Relationship Id="rId134" Type="http://schemas.openxmlformats.org/officeDocument/2006/relationships/image" Target="../media/image201.png"/><Relationship Id="rId133" Type="http://schemas.openxmlformats.org/officeDocument/2006/relationships/image" Target="../media/image178.png"/><Relationship Id="rId62" Type="http://schemas.openxmlformats.org/officeDocument/2006/relationships/image" Target="../media/image116.png"/><Relationship Id="rId61" Type="http://schemas.openxmlformats.org/officeDocument/2006/relationships/image" Target="../media/image99.png"/><Relationship Id="rId64" Type="http://schemas.openxmlformats.org/officeDocument/2006/relationships/image" Target="../media/image117.png"/><Relationship Id="rId63" Type="http://schemas.openxmlformats.org/officeDocument/2006/relationships/image" Target="../media/image109.png"/><Relationship Id="rId66" Type="http://schemas.openxmlformats.org/officeDocument/2006/relationships/image" Target="../media/image137.png"/><Relationship Id="rId172" Type="http://schemas.openxmlformats.org/officeDocument/2006/relationships/image" Target="../media/image225.png"/><Relationship Id="rId65" Type="http://schemas.openxmlformats.org/officeDocument/2006/relationships/image" Target="../media/image96.png"/><Relationship Id="rId171" Type="http://schemas.openxmlformats.org/officeDocument/2006/relationships/image" Target="../media/image231.png"/><Relationship Id="rId68" Type="http://schemas.openxmlformats.org/officeDocument/2006/relationships/image" Target="../media/image125.png"/><Relationship Id="rId170" Type="http://schemas.openxmlformats.org/officeDocument/2006/relationships/image" Target="../media/image240.png"/><Relationship Id="rId67" Type="http://schemas.openxmlformats.org/officeDocument/2006/relationships/image" Target="../media/image122.png"/><Relationship Id="rId60" Type="http://schemas.openxmlformats.org/officeDocument/2006/relationships/image" Target="../media/image114.png"/><Relationship Id="rId165" Type="http://schemas.openxmlformats.org/officeDocument/2006/relationships/image" Target="../media/image230.png"/><Relationship Id="rId69" Type="http://schemas.openxmlformats.org/officeDocument/2006/relationships/image" Target="../media/image108.png"/><Relationship Id="rId164" Type="http://schemas.openxmlformats.org/officeDocument/2006/relationships/image" Target="../media/image222.png"/><Relationship Id="rId163" Type="http://schemas.openxmlformats.org/officeDocument/2006/relationships/image" Target="../media/image223.png"/><Relationship Id="rId162" Type="http://schemas.openxmlformats.org/officeDocument/2006/relationships/image" Target="../media/image227.png"/><Relationship Id="rId169" Type="http://schemas.openxmlformats.org/officeDocument/2006/relationships/image" Target="../media/image215.png"/><Relationship Id="rId168" Type="http://schemas.openxmlformats.org/officeDocument/2006/relationships/image" Target="../media/image232.png"/><Relationship Id="rId167" Type="http://schemas.openxmlformats.org/officeDocument/2006/relationships/image" Target="../media/image249.png"/><Relationship Id="rId166" Type="http://schemas.openxmlformats.org/officeDocument/2006/relationships/image" Target="../media/image219.png"/><Relationship Id="rId51" Type="http://schemas.openxmlformats.org/officeDocument/2006/relationships/image" Target="../media/image105.png"/><Relationship Id="rId50" Type="http://schemas.openxmlformats.org/officeDocument/2006/relationships/image" Target="../media/image100.png"/><Relationship Id="rId53" Type="http://schemas.openxmlformats.org/officeDocument/2006/relationships/image" Target="../media/image113.png"/><Relationship Id="rId52" Type="http://schemas.openxmlformats.org/officeDocument/2006/relationships/image" Target="../media/image102.png"/><Relationship Id="rId55" Type="http://schemas.openxmlformats.org/officeDocument/2006/relationships/image" Target="../media/image94.png"/><Relationship Id="rId161" Type="http://schemas.openxmlformats.org/officeDocument/2006/relationships/image" Target="../media/image228.png"/><Relationship Id="rId54" Type="http://schemas.openxmlformats.org/officeDocument/2006/relationships/image" Target="../media/image89.png"/><Relationship Id="rId160" Type="http://schemas.openxmlformats.org/officeDocument/2006/relationships/image" Target="../media/image236.png"/><Relationship Id="rId57" Type="http://schemas.openxmlformats.org/officeDocument/2006/relationships/image" Target="../media/image119.png"/><Relationship Id="rId56" Type="http://schemas.openxmlformats.org/officeDocument/2006/relationships/image" Target="../media/image103.png"/><Relationship Id="rId159" Type="http://schemas.openxmlformats.org/officeDocument/2006/relationships/image" Target="../media/image262.png"/><Relationship Id="rId59" Type="http://schemas.openxmlformats.org/officeDocument/2006/relationships/image" Target="../media/image106.png"/><Relationship Id="rId154" Type="http://schemas.openxmlformats.org/officeDocument/2006/relationships/image" Target="../media/image209.png"/><Relationship Id="rId58" Type="http://schemas.openxmlformats.org/officeDocument/2006/relationships/image" Target="../media/image107.png"/><Relationship Id="rId153" Type="http://schemas.openxmlformats.org/officeDocument/2006/relationships/image" Target="../media/image221.png"/><Relationship Id="rId152" Type="http://schemas.openxmlformats.org/officeDocument/2006/relationships/image" Target="../media/image210.png"/><Relationship Id="rId151" Type="http://schemas.openxmlformats.org/officeDocument/2006/relationships/image" Target="../media/image218.png"/><Relationship Id="rId158" Type="http://schemas.openxmlformats.org/officeDocument/2006/relationships/image" Target="../media/image237.png"/><Relationship Id="rId157" Type="http://schemas.openxmlformats.org/officeDocument/2006/relationships/image" Target="../media/image233.png"/><Relationship Id="rId156" Type="http://schemas.openxmlformats.org/officeDocument/2006/relationships/image" Target="../media/image214.png"/><Relationship Id="rId155" Type="http://schemas.openxmlformats.org/officeDocument/2006/relationships/image" Target="../media/image217.png"/></Relationships>
</file>

<file path=ppt/slides/_rels/slide5.xml.rels><?xml version="1.0" encoding="UTF-8" standalone="yes"?><Relationships xmlns="http://schemas.openxmlformats.org/package/2006/relationships"><Relationship Id="rId31" Type="http://schemas.openxmlformats.org/officeDocument/2006/relationships/image" Target="../media/image26.png"/><Relationship Id="rId30" Type="http://schemas.openxmlformats.org/officeDocument/2006/relationships/image" Target="../media/image3.png"/><Relationship Id="rId33" Type="http://schemas.openxmlformats.org/officeDocument/2006/relationships/image" Target="../media/image19.png"/><Relationship Id="rId32" Type="http://schemas.openxmlformats.org/officeDocument/2006/relationships/image" Target="../media/image37.png"/><Relationship Id="rId34" Type="http://schemas.openxmlformats.org/officeDocument/2006/relationships/image" Target="../media/image282.png"/><Relationship Id="rId20" Type="http://schemas.openxmlformats.org/officeDocument/2006/relationships/image" Target="../media/image258.png"/><Relationship Id="rId22" Type="http://schemas.openxmlformats.org/officeDocument/2006/relationships/image" Target="../media/image251.png"/><Relationship Id="rId21" Type="http://schemas.openxmlformats.org/officeDocument/2006/relationships/image" Target="../media/image246.png"/><Relationship Id="rId24" Type="http://schemas.openxmlformats.org/officeDocument/2006/relationships/image" Target="../media/image264.png"/><Relationship Id="rId23" Type="http://schemas.openxmlformats.org/officeDocument/2006/relationships/image" Target="../media/image281.png"/><Relationship Id="rId26" Type="http://schemas.openxmlformats.org/officeDocument/2006/relationships/image" Target="../media/image267.png"/><Relationship Id="rId25" Type="http://schemas.openxmlformats.org/officeDocument/2006/relationships/image" Target="../media/image261.png"/><Relationship Id="rId28" Type="http://schemas.openxmlformats.org/officeDocument/2006/relationships/image" Target="../media/image266.png"/><Relationship Id="rId27" Type="http://schemas.openxmlformats.org/officeDocument/2006/relationships/image" Target="../media/image272.png"/><Relationship Id="rId29" Type="http://schemas.openxmlformats.org/officeDocument/2006/relationships/image" Target="../media/image254.png"/><Relationship Id="rId11" Type="http://schemas.openxmlformats.org/officeDocument/2006/relationships/image" Target="../media/image265.png"/><Relationship Id="rId10" Type="http://schemas.openxmlformats.org/officeDocument/2006/relationships/image" Target="../media/image260.png"/><Relationship Id="rId13" Type="http://schemas.openxmlformats.org/officeDocument/2006/relationships/image" Target="../media/image238.png"/><Relationship Id="rId12" Type="http://schemas.openxmlformats.org/officeDocument/2006/relationships/image" Target="../media/image234.png"/><Relationship Id="rId15" Type="http://schemas.openxmlformats.org/officeDocument/2006/relationships/image" Target="../media/image241.png"/><Relationship Id="rId14" Type="http://schemas.openxmlformats.org/officeDocument/2006/relationships/image" Target="../media/image243.png"/><Relationship Id="rId17" Type="http://schemas.openxmlformats.org/officeDocument/2006/relationships/image" Target="../media/image255.png"/><Relationship Id="rId16" Type="http://schemas.openxmlformats.org/officeDocument/2006/relationships/image" Target="../media/image270.png"/><Relationship Id="rId19" Type="http://schemas.openxmlformats.org/officeDocument/2006/relationships/image" Target="../media/image245.png"/><Relationship Id="rId18" Type="http://schemas.openxmlformats.org/officeDocument/2006/relationships/image" Target="../media/image28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6.png"/><Relationship Id="rId4" Type="http://schemas.openxmlformats.org/officeDocument/2006/relationships/image" Target="../media/image248.png"/><Relationship Id="rId9" Type="http://schemas.openxmlformats.org/officeDocument/2006/relationships/image" Target="../media/image239.png"/><Relationship Id="rId5" Type="http://schemas.openxmlformats.org/officeDocument/2006/relationships/image" Target="../media/image250.png"/><Relationship Id="rId6" Type="http://schemas.openxmlformats.org/officeDocument/2006/relationships/image" Target="../media/image259.png"/><Relationship Id="rId7" Type="http://schemas.openxmlformats.org/officeDocument/2006/relationships/image" Target="../media/image263.png"/><Relationship Id="rId8" Type="http://schemas.openxmlformats.org/officeDocument/2006/relationships/image" Target="../media/image244.png"/></Relationships>
</file>

<file path=ppt/slides/_rels/slide6.xml.rels><?xml version="1.0" encoding="UTF-8" standalone="yes"?><Relationships xmlns="http://schemas.openxmlformats.org/package/2006/relationships"><Relationship Id="rId40" Type="http://schemas.openxmlformats.org/officeDocument/2006/relationships/image" Target="../media/image293.png"/><Relationship Id="rId42" Type="http://schemas.openxmlformats.org/officeDocument/2006/relationships/image" Target="../media/image321.png"/><Relationship Id="rId41" Type="http://schemas.openxmlformats.org/officeDocument/2006/relationships/image" Target="../media/image312.png"/><Relationship Id="rId44" Type="http://schemas.openxmlformats.org/officeDocument/2006/relationships/image" Target="../media/image301.png"/><Relationship Id="rId43" Type="http://schemas.openxmlformats.org/officeDocument/2006/relationships/image" Target="../media/image309.png"/><Relationship Id="rId46" Type="http://schemas.openxmlformats.org/officeDocument/2006/relationships/image" Target="../media/image315.png"/><Relationship Id="rId45" Type="http://schemas.openxmlformats.org/officeDocument/2006/relationships/image" Target="../media/image299.png"/><Relationship Id="rId107" Type="http://schemas.openxmlformats.org/officeDocument/2006/relationships/image" Target="../media/image383.png"/><Relationship Id="rId106" Type="http://schemas.openxmlformats.org/officeDocument/2006/relationships/image" Target="../media/image378.png"/><Relationship Id="rId105" Type="http://schemas.openxmlformats.org/officeDocument/2006/relationships/image" Target="../media/image361.png"/><Relationship Id="rId104" Type="http://schemas.openxmlformats.org/officeDocument/2006/relationships/image" Target="../media/image355.png"/><Relationship Id="rId109" Type="http://schemas.openxmlformats.org/officeDocument/2006/relationships/image" Target="../media/image396.png"/><Relationship Id="rId108" Type="http://schemas.openxmlformats.org/officeDocument/2006/relationships/image" Target="../media/image372.png"/><Relationship Id="rId48" Type="http://schemas.openxmlformats.org/officeDocument/2006/relationships/image" Target="../media/image316.png"/><Relationship Id="rId47" Type="http://schemas.openxmlformats.org/officeDocument/2006/relationships/image" Target="../media/image313.png"/><Relationship Id="rId49" Type="http://schemas.openxmlformats.org/officeDocument/2006/relationships/image" Target="../media/image324.png"/><Relationship Id="rId103" Type="http://schemas.openxmlformats.org/officeDocument/2006/relationships/image" Target="../media/image382.png"/><Relationship Id="rId102" Type="http://schemas.openxmlformats.org/officeDocument/2006/relationships/image" Target="../media/image394.png"/><Relationship Id="rId101" Type="http://schemas.openxmlformats.org/officeDocument/2006/relationships/image" Target="../media/image358.png"/><Relationship Id="rId100" Type="http://schemas.openxmlformats.org/officeDocument/2006/relationships/image" Target="../media/image364.png"/><Relationship Id="rId31" Type="http://schemas.openxmlformats.org/officeDocument/2006/relationships/image" Target="../media/image295.png"/><Relationship Id="rId30" Type="http://schemas.openxmlformats.org/officeDocument/2006/relationships/image" Target="../media/image285.png"/><Relationship Id="rId33" Type="http://schemas.openxmlformats.org/officeDocument/2006/relationships/image" Target="../media/image292.png"/><Relationship Id="rId32" Type="http://schemas.openxmlformats.org/officeDocument/2006/relationships/image" Target="../media/image294.png"/><Relationship Id="rId35" Type="http://schemas.openxmlformats.org/officeDocument/2006/relationships/image" Target="../media/image311.png"/><Relationship Id="rId34" Type="http://schemas.openxmlformats.org/officeDocument/2006/relationships/image" Target="../media/image290.png"/><Relationship Id="rId37" Type="http://schemas.openxmlformats.org/officeDocument/2006/relationships/image" Target="../media/image303.png"/><Relationship Id="rId36" Type="http://schemas.openxmlformats.org/officeDocument/2006/relationships/image" Target="../media/image287.png"/><Relationship Id="rId39" Type="http://schemas.openxmlformats.org/officeDocument/2006/relationships/image" Target="../media/image307.png"/><Relationship Id="rId38" Type="http://schemas.openxmlformats.org/officeDocument/2006/relationships/image" Target="../media/image305.png"/><Relationship Id="rId20" Type="http://schemas.openxmlformats.org/officeDocument/2006/relationships/image" Target="../media/image304.png"/><Relationship Id="rId22" Type="http://schemas.openxmlformats.org/officeDocument/2006/relationships/image" Target="../media/image275.png"/><Relationship Id="rId21" Type="http://schemas.openxmlformats.org/officeDocument/2006/relationships/image" Target="../media/image323.png"/><Relationship Id="rId24" Type="http://schemas.openxmlformats.org/officeDocument/2006/relationships/image" Target="../media/image279.png"/><Relationship Id="rId23" Type="http://schemas.openxmlformats.org/officeDocument/2006/relationships/image" Target="../media/image314.png"/><Relationship Id="rId129" Type="http://schemas.openxmlformats.org/officeDocument/2006/relationships/image" Target="../media/image419.png"/><Relationship Id="rId128" Type="http://schemas.openxmlformats.org/officeDocument/2006/relationships/image" Target="../media/image407.png"/><Relationship Id="rId127" Type="http://schemas.openxmlformats.org/officeDocument/2006/relationships/image" Target="../media/image425.png"/><Relationship Id="rId126" Type="http://schemas.openxmlformats.org/officeDocument/2006/relationships/image" Target="../media/image385.png"/><Relationship Id="rId26" Type="http://schemas.openxmlformats.org/officeDocument/2006/relationships/image" Target="../media/image289.png"/><Relationship Id="rId121" Type="http://schemas.openxmlformats.org/officeDocument/2006/relationships/image" Target="../media/image403.png"/><Relationship Id="rId25" Type="http://schemas.openxmlformats.org/officeDocument/2006/relationships/image" Target="../media/image286.png"/><Relationship Id="rId120" Type="http://schemas.openxmlformats.org/officeDocument/2006/relationships/image" Target="../media/image392.png"/><Relationship Id="rId28" Type="http://schemas.openxmlformats.org/officeDocument/2006/relationships/image" Target="../media/image291.png"/><Relationship Id="rId27" Type="http://schemas.openxmlformats.org/officeDocument/2006/relationships/image" Target="../media/image298.png"/><Relationship Id="rId125" Type="http://schemas.openxmlformats.org/officeDocument/2006/relationships/image" Target="../media/image389.png"/><Relationship Id="rId29" Type="http://schemas.openxmlformats.org/officeDocument/2006/relationships/image" Target="../media/image283.png"/><Relationship Id="rId124" Type="http://schemas.openxmlformats.org/officeDocument/2006/relationships/image" Target="../media/image386.png"/><Relationship Id="rId123" Type="http://schemas.openxmlformats.org/officeDocument/2006/relationships/image" Target="../media/image377.png"/><Relationship Id="rId122" Type="http://schemas.openxmlformats.org/officeDocument/2006/relationships/image" Target="../media/image393.png"/><Relationship Id="rId95" Type="http://schemas.openxmlformats.org/officeDocument/2006/relationships/image" Target="../media/image351.png"/><Relationship Id="rId94" Type="http://schemas.openxmlformats.org/officeDocument/2006/relationships/image" Target="../media/image347.png"/><Relationship Id="rId97" Type="http://schemas.openxmlformats.org/officeDocument/2006/relationships/image" Target="../media/image366.png"/><Relationship Id="rId96" Type="http://schemas.openxmlformats.org/officeDocument/2006/relationships/image" Target="../media/image356.png"/><Relationship Id="rId11" Type="http://schemas.openxmlformats.org/officeDocument/2006/relationships/image" Target="../media/image268.png"/><Relationship Id="rId99" Type="http://schemas.openxmlformats.org/officeDocument/2006/relationships/image" Target="../media/image380.png"/><Relationship Id="rId10" Type="http://schemas.openxmlformats.org/officeDocument/2006/relationships/image" Target="../media/image297.png"/><Relationship Id="rId98" Type="http://schemas.openxmlformats.org/officeDocument/2006/relationships/image" Target="../media/image390.png"/><Relationship Id="rId13" Type="http://schemas.openxmlformats.org/officeDocument/2006/relationships/image" Target="../media/image284.png"/><Relationship Id="rId12" Type="http://schemas.openxmlformats.org/officeDocument/2006/relationships/image" Target="../media/image277.png"/><Relationship Id="rId91" Type="http://schemas.openxmlformats.org/officeDocument/2006/relationships/image" Target="../media/image357.png"/><Relationship Id="rId90" Type="http://schemas.openxmlformats.org/officeDocument/2006/relationships/image" Target="../media/image368.png"/><Relationship Id="rId93" Type="http://schemas.openxmlformats.org/officeDocument/2006/relationships/image" Target="../media/image369.png"/><Relationship Id="rId92" Type="http://schemas.openxmlformats.org/officeDocument/2006/relationships/image" Target="../media/image359.png"/><Relationship Id="rId118" Type="http://schemas.openxmlformats.org/officeDocument/2006/relationships/image" Target="../media/image388.png"/><Relationship Id="rId117" Type="http://schemas.openxmlformats.org/officeDocument/2006/relationships/image" Target="../media/image387.png"/><Relationship Id="rId116" Type="http://schemas.openxmlformats.org/officeDocument/2006/relationships/image" Target="../media/image381.png"/><Relationship Id="rId115" Type="http://schemas.openxmlformats.org/officeDocument/2006/relationships/image" Target="../media/image384.png"/><Relationship Id="rId119" Type="http://schemas.openxmlformats.org/officeDocument/2006/relationships/image" Target="../media/image379.png"/><Relationship Id="rId15" Type="http://schemas.openxmlformats.org/officeDocument/2006/relationships/image" Target="../media/image302.png"/><Relationship Id="rId110" Type="http://schemas.openxmlformats.org/officeDocument/2006/relationships/image" Target="../media/image375.png"/><Relationship Id="rId14" Type="http://schemas.openxmlformats.org/officeDocument/2006/relationships/image" Target="../media/image276.png"/><Relationship Id="rId17" Type="http://schemas.openxmlformats.org/officeDocument/2006/relationships/image" Target="../media/image331.png"/><Relationship Id="rId16" Type="http://schemas.openxmlformats.org/officeDocument/2006/relationships/image" Target="../media/image296.png"/><Relationship Id="rId19" Type="http://schemas.openxmlformats.org/officeDocument/2006/relationships/image" Target="../media/image300.png"/><Relationship Id="rId114" Type="http://schemas.openxmlformats.org/officeDocument/2006/relationships/image" Target="../media/image365.png"/><Relationship Id="rId18" Type="http://schemas.openxmlformats.org/officeDocument/2006/relationships/image" Target="../media/image306.png"/><Relationship Id="rId113" Type="http://schemas.openxmlformats.org/officeDocument/2006/relationships/image" Target="../media/image376.png"/><Relationship Id="rId112" Type="http://schemas.openxmlformats.org/officeDocument/2006/relationships/image" Target="../media/image373.png"/><Relationship Id="rId111" Type="http://schemas.openxmlformats.org/officeDocument/2006/relationships/image" Target="../media/image371.png"/><Relationship Id="rId84" Type="http://schemas.openxmlformats.org/officeDocument/2006/relationships/image" Target="../media/image370.png"/><Relationship Id="rId83" Type="http://schemas.openxmlformats.org/officeDocument/2006/relationships/image" Target="../media/image344.png"/><Relationship Id="rId86" Type="http://schemas.openxmlformats.org/officeDocument/2006/relationships/image" Target="../media/image353.png"/><Relationship Id="rId85" Type="http://schemas.openxmlformats.org/officeDocument/2006/relationships/image" Target="../media/image346.png"/><Relationship Id="rId88" Type="http://schemas.openxmlformats.org/officeDocument/2006/relationships/image" Target="../media/image367.png"/><Relationship Id="rId150" Type="http://schemas.openxmlformats.org/officeDocument/2006/relationships/image" Target="../media/image19.png"/><Relationship Id="rId87" Type="http://schemas.openxmlformats.org/officeDocument/2006/relationships/image" Target="../media/image360.png"/><Relationship Id="rId89" Type="http://schemas.openxmlformats.org/officeDocument/2006/relationships/image" Target="../media/image374.png"/><Relationship Id="rId80" Type="http://schemas.openxmlformats.org/officeDocument/2006/relationships/image" Target="../media/image350.png"/><Relationship Id="rId82" Type="http://schemas.openxmlformats.org/officeDocument/2006/relationships/image" Target="../media/image352.png"/><Relationship Id="rId81" Type="http://schemas.openxmlformats.org/officeDocument/2006/relationships/image" Target="../media/image3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8.png"/><Relationship Id="rId149" Type="http://schemas.openxmlformats.org/officeDocument/2006/relationships/image" Target="../media/image37.png"/><Relationship Id="rId4" Type="http://schemas.openxmlformats.org/officeDocument/2006/relationships/image" Target="../media/image269.png"/><Relationship Id="rId148" Type="http://schemas.openxmlformats.org/officeDocument/2006/relationships/image" Target="../media/image26.png"/><Relationship Id="rId9" Type="http://schemas.openxmlformats.org/officeDocument/2006/relationships/image" Target="../media/image274.png"/><Relationship Id="rId143" Type="http://schemas.openxmlformats.org/officeDocument/2006/relationships/image" Target="../media/image416.png"/><Relationship Id="rId142" Type="http://schemas.openxmlformats.org/officeDocument/2006/relationships/image" Target="../media/image406.png"/><Relationship Id="rId141" Type="http://schemas.openxmlformats.org/officeDocument/2006/relationships/image" Target="../media/image431.png"/><Relationship Id="rId140" Type="http://schemas.openxmlformats.org/officeDocument/2006/relationships/image" Target="../media/image402.png"/><Relationship Id="rId5" Type="http://schemas.openxmlformats.org/officeDocument/2006/relationships/image" Target="../media/image32.png"/><Relationship Id="rId147" Type="http://schemas.openxmlformats.org/officeDocument/2006/relationships/image" Target="../media/image47.png"/><Relationship Id="rId6" Type="http://schemas.openxmlformats.org/officeDocument/2006/relationships/image" Target="../media/image273.png"/><Relationship Id="rId146" Type="http://schemas.openxmlformats.org/officeDocument/2006/relationships/image" Target="../media/image410.png"/><Relationship Id="rId7" Type="http://schemas.openxmlformats.org/officeDocument/2006/relationships/image" Target="../media/image288.png"/><Relationship Id="rId145" Type="http://schemas.openxmlformats.org/officeDocument/2006/relationships/image" Target="../media/image247.png"/><Relationship Id="rId8" Type="http://schemas.openxmlformats.org/officeDocument/2006/relationships/image" Target="../media/image271.png"/><Relationship Id="rId144" Type="http://schemas.openxmlformats.org/officeDocument/2006/relationships/image" Target="../media/image404.png"/><Relationship Id="rId73" Type="http://schemas.openxmlformats.org/officeDocument/2006/relationships/image" Target="../media/image341.png"/><Relationship Id="rId72" Type="http://schemas.openxmlformats.org/officeDocument/2006/relationships/image" Target="../media/image328.png"/><Relationship Id="rId75" Type="http://schemas.openxmlformats.org/officeDocument/2006/relationships/image" Target="../media/image340.png"/><Relationship Id="rId74" Type="http://schemas.openxmlformats.org/officeDocument/2006/relationships/image" Target="../media/image334.png"/><Relationship Id="rId77" Type="http://schemas.openxmlformats.org/officeDocument/2006/relationships/image" Target="../media/image332.png"/><Relationship Id="rId76" Type="http://schemas.openxmlformats.org/officeDocument/2006/relationships/image" Target="../media/image345.png"/><Relationship Id="rId79" Type="http://schemas.openxmlformats.org/officeDocument/2006/relationships/image" Target="../media/image363.png"/><Relationship Id="rId78" Type="http://schemas.openxmlformats.org/officeDocument/2006/relationships/image" Target="../media/image343.png"/><Relationship Id="rId71" Type="http://schemas.openxmlformats.org/officeDocument/2006/relationships/image" Target="../media/image333.png"/><Relationship Id="rId70" Type="http://schemas.openxmlformats.org/officeDocument/2006/relationships/image" Target="../media/image338.png"/><Relationship Id="rId139" Type="http://schemas.openxmlformats.org/officeDocument/2006/relationships/image" Target="../media/image412.png"/><Relationship Id="rId138" Type="http://schemas.openxmlformats.org/officeDocument/2006/relationships/image" Target="../media/image421.png"/><Relationship Id="rId137" Type="http://schemas.openxmlformats.org/officeDocument/2006/relationships/image" Target="../media/image400.png"/><Relationship Id="rId132" Type="http://schemas.openxmlformats.org/officeDocument/2006/relationships/image" Target="../media/image399.png"/><Relationship Id="rId131" Type="http://schemas.openxmlformats.org/officeDocument/2006/relationships/image" Target="../media/image413.png"/><Relationship Id="rId130" Type="http://schemas.openxmlformats.org/officeDocument/2006/relationships/image" Target="../media/image395.png"/><Relationship Id="rId136" Type="http://schemas.openxmlformats.org/officeDocument/2006/relationships/image" Target="../media/image398.png"/><Relationship Id="rId135" Type="http://schemas.openxmlformats.org/officeDocument/2006/relationships/image" Target="../media/image397.png"/><Relationship Id="rId134" Type="http://schemas.openxmlformats.org/officeDocument/2006/relationships/image" Target="../media/image409.png"/><Relationship Id="rId133" Type="http://schemas.openxmlformats.org/officeDocument/2006/relationships/image" Target="../media/image391.png"/><Relationship Id="rId62" Type="http://schemas.openxmlformats.org/officeDocument/2006/relationships/image" Target="../media/image336.png"/><Relationship Id="rId61" Type="http://schemas.openxmlformats.org/officeDocument/2006/relationships/image" Target="../media/image349.png"/><Relationship Id="rId64" Type="http://schemas.openxmlformats.org/officeDocument/2006/relationships/image" Target="../media/image330.png"/><Relationship Id="rId63" Type="http://schemas.openxmlformats.org/officeDocument/2006/relationships/image" Target="../media/image362.png"/><Relationship Id="rId66" Type="http://schemas.openxmlformats.org/officeDocument/2006/relationships/image" Target="../media/image335.png"/><Relationship Id="rId65" Type="http://schemas.openxmlformats.org/officeDocument/2006/relationships/image" Target="../media/image337.png"/><Relationship Id="rId68" Type="http://schemas.openxmlformats.org/officeDocument/2006/relationships/image" Target="../media/image329.png"/><Relationship Id="rId67" Type="http://schemas.openxmlformats.org/officeDocument/2006/relationships/image" Target="../media/image320.png"/><Relationship Id="rId60" Type="http://schemas.openxmlformats.org/officeDocument/2006/relationships/image" Target="../media/image339.png"/><Relationship Id="rId69" Type="http://schemas.openxmlformats.org/officeDocument/2006/relationships/image" Target="../media/image342.png"/><Relationship Id="rId51" Type="http://schemas.openxmlformats.org/officeDocument/2006/relationships/image" Target="../media/image308.png"/><Relationship Id="rId50" Type="http://schemas.openxmlformats.org/officeDocument/2006/relationships/image" Target="../media/image325.png"/><Relationship Id="rId53" Type="http://schemas.openxmlformats.org/officeDocument/2006/relationships/image" Target="../media/image318.png"/><Relationship Id="rId52" Type="http://schemas.openxmlformats.org/officeDocument/2006/relationships/image" Target="../media/image319.png"/><Relationship Id="rId55" Type="http://schemas.openxmlformats.org/officeDocument/2006/relationships/image" Target="../media/image317.png"/><Relationship Id="rId54" Type="http://schemas.openxmlformats.org/officeDocument/2006/relationships/image" Target="../media/image327.png"/><Relationship Id="rId57" Type="http://schemas.openxmlformats.org/officeDocument/2006/relationships/image" Target="../media/image310.png"/><Relationship Id="rId56" Type="http://schemas.openxmlformats.org/officeDocument/2006/relationships/image" Target="../media/image326.png"/><Relationship Id="rId59" Type="http://schemas.openxmlformats.org/officeDocument/2006/relationships/image" Target="../media/image348.png"/><Relationship Id="rId58" Type="http://schemas.openxmlformats.org/officeDocument/2006/relationships/image" Target="../media/image322.png"/><Relationship Id="rId151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40" Type="http://schemas.openxmlformats.org/officeDocument/2006/relationships/image" Target="../media/image437.png"/><Relationship Id="rId42" Type="http://schemas.openxmlformats.org/officeDocument/2006/relationships/image" Target="../media/image438.png"/><Relationship Id="rId41" Type="http://schemas.openxmlformats.org/officeDocument/2006/relationships/image" Target="../media/image456.png"/><Relationship Id="rId44" Type="http://schemas.openxmlformats.org/officeDocument/2006/relationships/image" Target="../media/image453.png"/><Relationship Id="rId43" Type="http://schemas.openxmlformats.org/officeDocument/2006/relationships/image" Target="../media/image461.png"/><Relationship Id="rId46" Type="http://schemas.openxmlformats.org/officeDocument/2006/relationships/image" Target="../media/image450.png"/><Relationship Id="rId45" Type="http://schemas.openxmlformats.org/officeDocument/2006/relationships/image" Target="../media/image469.png"/><Relationship Id="rId48" Type="http://schemas.openxmlformats.org/officeDocument/2006/relationships/image" Target="../media/image454.png"/><Relationship Id="rId47" Type="http://schemas.openxmlformats.org/officeDocument/2006/relationships/image" Target="../media/image465.png"/><Relationship Id="rId49" Type="http://schemas.openxmlformats.org/officeDocument/2006/relationships/image" Target="../media/image452.png"/><Relationship Id="rId31" Type="http://schemas.openxmlformats.org/officeDocument/2006/relationships/image" Target="../media/image457.png"/><Relationship Id="rId30" Type="http://schemas.openxmlformats.org/officeDocument/2006/relationships/image" Target="../media/image445.png"/><Relationship Id="rId33" Type="http://schemas.openxmlformats.org/officeDocument/2006/relationships/image" Target="../media/image448.png"/><Relationship Id="rId32" Type="http://schemas.openxmlformats.org/officeDocument/2006/relationships/image" Target="../media/image444.png"/><Relationship Id="rId35" Type="http://schemas.openxmlformats.org/officeDocument/2006/relationships/image" Target="../media/image443.png"/><Relationship Id="rId34" Type="http://schemas.openxmlformats.org/officeDocument/2006/relationships/image" Target="../media/image463.png"/><Relationship Id="rId37" Type="http://schemas.openxmlformats.org/officeDocument/2006/relationships/image" Target="../media/image468.png"/><Relationship Id="rId36" Type="http://schemas.openxmlformats.org/officeDocument/2006/relationships/image" Target="../media/image455.png"/><Relationship Id="rId39" Type="http://schemas.openxmlformats.org/officeDocument/2006/relationships/image" Target="../media/image447.png"/><Relationship Id="rId38" Type="http://schemas.openxmlformats.org/officeDocument/2006/relationships/image" Target="../media/image441.png"/><Relationship Id="rId20" Type="http://schemas.openxmlformats.org/officeDocument/2006/relationships/image" Target="../media/image426.png"/><Relationship Id="rId22" Type="http://schemas.openxmlformats.org/officeDocument/2006/relationships/image" Target="../media/image424.png"/><Relationship Id="rId21" Type="http://schemas.openxmlformats.org/officeDocument/2006/relationships/image" Target="../media/image442.png"/><Relationship Id="rId24" Type="http://schemas.openxmlformats.org/officeDocument/2006/relationships/image" Target="../media/image434.png"/><Relationship Id="rId23" Type="http://schemas.openxmlformats.org/officeDocument/2006/relationships/image" Target="../media/image459.png"/><Relationship Id="rId26" Type="http://schemas.openxmlformats.org/officeDocument/2006/relationships/image" Target="../media/image429.png"/><Relationship Id="rId25" Type="http://schemas.openxmlformats.org/officeDocument/2006/relationships/image" Target="../media/image446.png"/><Relationship Id="rId28" Type="http://schemas.openxmlformats.org/officeDocument/2006/relationships/image" Target="../media/image464.png"/><Relationship Id="rId27" Type="http://schemas.openxmlformats.org/officeDocument/2006/relationships/image" Target="../media/image430.png"/><Relationship Id="rId29" Type="http://schemas.openxmlformats.org/officeDocument/2006/relationships/image" Target="../media/image440.png"/><Relationship Id="rId11" Type="http://schemas.openxmlformats.org/officeDocument/2006/relationships/image" Target="../media/image428.png"/><Relationship Id="rId10" Type="http://schemas.openxmlformats.org/officeDocument/2006/relationships/image" Target="../media/image432.png"/><Relationship Id="rId13" Type="http://schemas.openxmlformats.org/officeDocument/2006/relationships/image" Target="../media/image423.png"/><Relationship Id="rId12" Type="http://schemas.openxmlformats.org/officeDocument/2006/relationships/image" Target="../media/image415.png"/><Relationship Id="rId15" Type="http://schemas.openxmlformats.org/officeDocument/2006/relationships/image" Target="../media/image449.png"/><Relationship Id="rId14" Type="http://schemas.openxmlformats.org/officeDocument/2006/relationships/image" Target="../media/image436.png"/><Relationship Id="rId17" Type="http://schemas.openxmlformats.org/officeDocument/2006/relationships/image" Target="../media/image435.png"/><Relationship Id="rId16" Type="http://schemas.openxmlformats.org/officeDocument/2006/relationships/image" Target="../media/image439.png"/><Relationship Id="rId19" Type="http://schemas.openxmlformats.org/officeDocument/2006/relationships/image" Target="../media/image460.png"/><Relationship Id="rId18" Type="http://schemas.openxmlformats.org/officeDocument/2006/relationships/image" Target="../media/image4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1.png"/><Relationship Id="rId4" Type="http://schemas.openxmlformats.org/officeDocument/2006/relationships/image" Target="../media/image418.png"/><Relationship Id="rId9" Type="http://schemas.openxmlformats.org/officeDocument/2006/relationships/image" Target="../media/image422.png"/><Relationship Id="rId5" Type="http://schemas.openxmlformats.org/officeDocument/2006/relationships/image" Target="../media/image414.png"/><Relationship Id="rId6" Type="http://schemas.openxmlformats.org/officeDocument/2006/relationships/image" Target="../media/image405.png"/><Relationship Id="rId7" Type="http://schemas.openxmlformats.org/officeDocument/2006/relationships/image" Target="../media/image408.png"/><Relationship Id="rId8" Type="http://schemas.openxmlformats.org/officeDocument/2006/relationships/image" Target="../media/image417.png"/><Relationship Id="rId73" Type="http://schemas.openxmlformats.org/officeDocument/2006/relationships/image" Target="../media/image14.png"/><Relationship Id="rId72" Type="http://schemas.openxmlformats.org/officeDocument/2006/relationships/image" Target="../media/image19.png"/><Relationship Id="rId71" Type="http://schemas.openxmlformats.org/officeDocument/2006/relationships/image" Target="../media/image37.png"/><Relationship Id="rId70" Type="http://schemas.openxmlformats.org/officeDocument/2006/relationships/image" Target="../media/image26.png"/><Relationship Id="rId62" Type="http://schemas.openxmlformats.org/officeDocument/2006/relationships/image" Target="../media/image486.png"/><Relationship Id="rId61" Type="http://schemas.openxmlformats.org/officeDocument/2006/relationships/image" Target="../media/image481.png"/><Relationship Id="rId64" Type="http://schemas.openxmlformats.org/officeDocument/2006/relationships/image" Target="../media/image474.png"/><Relationship Id="rId63" Type="http://schemas.openxmlformats.org/officeDocument/2006/relationships/image" Target="../media/image472.png"/><Relationship Id="rId66" Type="http://schemas.openxmlformats.org/officeDocument/2006/relationships/image" Target="../media/image471.png"/><Relationship Id="rId65" Type="http://schemas.openxmlformats.org/officeDocument/2006/relationships/image" Target="../media/image484.png"/><Relationship Id="rId68" Type="http://schemas.openxmlformats.org/officeDocument/2006/relationships/image" Target="../media/image479.png"/><Relationship Id="rId67" Type="http://schemas.openxmlformats.org/officeDocument/2006/relationships/image" Target="../media/image488.png"/><Relationship Id="rId60" Type="http://schemas.openxmlformats.org/officeDocument/2006/relationships/image" Target="../media/image482.png"/><Relationship Id="rId69" Type="http://schemas.openxmlformats.org/officeDocument/2006/relationships/image" Target="../media/image24.png"/><Relationship Id="rId51" Type="http://schemas.openxmlformats.org/officeDocument/2006/relationships/image" Target="../media/image475.png"/><Relationship Id="rId50" Type="http://schemas.openxmlformats.org/officeDocument/2006/relationships/image" Target="../media/image467.png"/><Relationship Id="rId53" Type="http://schemas.openxmlformats.org/officeDocument/2006/relationships/image" Target="../media/image458.png"/><Relationship Id="rId52" Type="http://schemas.openxmlformats.org/officeDocument/2006/relationships/image" Target="../media/image490.png"/><Relationship Id="rId55" Type="http://schemas.openxmlformats.org/officeDocument/2006/relationships/image" Target="../media/image466.png"/><Relationship Id="rId54" Type="http://schemas.openxmlformats.org/officeDocument/2006/relationships/image" Target="../media/image451.png"/><Relationship Id="rId57" Type="http://schemas.openxmlformats.org/officeDocument/2006/relationships/image" Target="../media/image476.png"/><Relationship Id="rId56" Type="http://schemas.openxmlformats.org/officeDocument/2006/relationships/image" Target="../media/image473.png"/><Relationship Id="rId59" Type="http://schemas.openxmlformats.org/officeDocument/2006/relationships/image" Target="../media/image470.png"/><Relationship Id="rId58" Type="http://schemas.openxmlformats.org/officeDocument/2006/relationships/image" Target="../media/image462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502.png"/><Relationship Id="rId10" Type="http://schemas.openxmlformats.org/officeDocument/2006/relationships/image" Target="../media/image477.png"/><Relationship Id="rId13" Type="http://schemas.openxmlformats.org/officeDocument/2006/relationships/image" Target="../media/image3.png"/><Relationship Id="rId12" Type="http://schemas.openxmlformats.org/officeDocument/2006/relationships/image" Target="../media/image492.png"/><Relationship Id="rId15" Type="http://schemas.openxmlformats.org/officeDocument/2006/relationships/image" Target="../media/image499.png"/><Relationship Id="rId14" Type="http://schemas.openxmlformats.org/officeDocument/2006/relationships/image" Target="../media/image26.png"/><Relationship Id="rId17" Type="http://schemas.openxmlformats.org/officeDocument/2006/relationships/image" Target="../media/image495.png"/><Relationship Id="rId16" Type="http://schemas.openxmlformats.org/officeDocument/2006/relationships/image" Target="../media/image50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80.png"/><Relationship Id="rId4" Type="http://schemas.openxmlformats.org/officeDocument/2006/relationships/image" Target="../media/image487.png"/><Relationship Id="rId9" Type="http://schemas.openxmlformats.org/officeDocument/2006/relationships/image" Target="../media/image483.png"/><Relationship Id="rId5" Type="http://schemas.openxmlformats.org/officeDocument/2006/relationships/image" Target="../media/image500.png"/><Relationship Id="rId6" Type="http://schemas.openxmlformats.org/officeDocument/2006/relationships/image" Target="../media/image489.png"/><Relationship Id="rId7" Type="http://schemas.openxmlformats.org/officeDocument/2006/relationships/image" Target="../media/image478.png"/><Relationship Id="rId8" Type="http://schemas.openxmlformats.org/officeDocument/2006/relationships/image" Target="../media/image494.png"/></Relationships>
</file>

<file path=ppt/slides/_rels/slide9.xml.rels><?xml version="1.0" encoding="UTF-8" standalone="yes"?><Relationships xmlns="http://schemas.openxmlformats.org/package/2006/relationships"><Relationship Id="rId190" Type="http://schemas.openxmlformats.org/officeDocument/2006/relationships/image" Target="../media/image671.png"/><Relationship Id="rId194" Type="http://schemas.openxmlformats.org/officeDocument/2006/relationships/image" Target="../media/image682.png"/><Relationship Id="rId193" Type="http://schemas.openxmlformats.org/officeDocument/2006/relationships/image" Target="../media/image678.png"/><Relationship Id="rId192" Type="http://schemas.openxmlformats.org/officeDocument/2006/relationships/image" Target="../media/image690.png"/><Relationship Id="rId191" Type="http://schemas.openxmlformats.org/officeDocument/2006/relationships/image" Target="../media/image677.png"/><Relationship Id="rId187" Type="http://schemas.openxmlformats.org/officeDocument/2006/relationships/image" Target="../media/image676.png"/><Relationship Id="rId186" Type="http://schemas.openxmlformats.org/officeDocument/2006/relationships/image" Target="../media/image680.png"/><Relationship Id="rId185" Type="http://schemas.openxmlformats.org/officeDocument/2006/relationships/image" Target="../media/image670.png"/><Relationship Id="rId184" Type="http://schemas.openxmlformats.org/officeDocument/2006/relationships/image" Target="../media/image705.png"/><Relationship Id="rId189" Type="http://schemas.openxmlformats.org/officeDocument/2006/relationships/image" Target="../media/image669.png"/><Relationship Id="rId188" Type="http://schemas.openxmlformats.org/officeDocument/2006/relationships/image" Target="../media/image684.png"/><Relationship Id="rId183" Type="http://schemas.openxmlformats.org/officeDocument/2006/relationships/image" Target="../media/image666.png"/><Relationship Id="rId182" Type="http://schemas.openxmlformats.org/officeDocument/2006/relationships/image" Target="../media/image693.png"/><Relationship Id="rId181" Type="http://schemas.openxmlformats.org/officeDocument/2006/relationships/image" Target="../media/image681.png"/><Relationship Id="rId180" Type="http://schemas.openxmlformats.org/officeDocument/2006/relationships/image" Target="../media/image683.png"/><Relationship Id="rId176" Type="http://schemas.openxmlformats.org/officeDocument/2006/relationships/image" Target="../media/image661.png"/><Relationship Id="rId297" Type="http://schemas.openxmlformats.org/officeDocument/2006/relationships/image" Target="../media/image814.png"/><Relationship Id="rId175" Type="http://schemas.openxmlformats.org/officeDocument/2006/relationships/image" Target="../media/image658.png"/><Relationship Id="rId296" Type="http://schemas.openxmlformats.org/officeDocument/2006/relationships/image" Target="../media/image793.png"/><Relationship Id="rId174" Type="http://schemas.openxmlformats.org/officeDocument/2006/relationships/image" Target="../media/image660.png"/><Relationship Id="rId295" Type="http://schemas.openxmlformats.org/officeDocument/2006/relationships/image" Target="../media/image788.png"/><Relationship Id="rId173" Type="http://schemas.openxmlformats.org/officeDocument/2006/relationships/image" Target="../media/image651.png"/><Relationship Id="rId294" Type="http://schemas.openxmlformats.org/officeDocument/2006/relationships/image" Target="../media/image773.png"/><Relationship Id="rId179" Type="http://schemas.openxmlformats.org/officeDocument/2006/relationships/image" Target="../media/image662.png"/><Relationship Id="rId178" Type="http://schemas.openxmlformats.org/officeDocument/2006/relationships/image" Target="../media/image672.png"/><Relationship Id="rId299" Type="http://schemas.openxmlformats.org/officeDocument/2006/relationships/image" Target="../media/image789.png"/><Relationship Id="rId177" Type="http://schemas.openxmlformats.org/officeDocument/2006/relationships/image" Target="../media/image673.png"/><Relationship Id="rId298" Type="http://schemas.openxmlformats.org/officeDocument/2006/relationships/image" Target="../media/image809.png"/><Relationship Id="rId198" Type="http://schemas.openxmlformats.org/officeDocument/2006/relationships/image" Target="../media/image687.png"/><Relationship Id="rId197" Type="http://schemas.openxmlformats.org/officeDocument/2006/relationships/image" Target="../media/image688.png"/><Relationship Id="rId196" Type="http://schemas.openxmlformats.org/officeDocument/2006/relationships/image" Target="../media/image696.png"/><Relationship Id="rId195" Type="http://schemas.openxmlformats.org/officeDocument/2006/relationships/image" Target="../media/image689.png"/><Relationship Id="rId199" Type="http://schemas.openxmlformats.org/officeDocument/2006/relationships/image" Target="../media/image704.png"/><Relationship Id="rId150" Type="http://schemas.openxmlformats.org/officeDocument/2006/relationships/image" Target="../media/image628.png"/><Relationship Id="rId271" Type="http://schemas.openxmlformats.org/officeDocument/2006/relationships/image" Target="../media/image766.png"/><Relationship Id="rId392" Type="http://schemas.openxmlformats.org/officeDocument/2006/relationships/image" Target="../media/image874.png"/><Relationship Id="rId270" Type="http://schemas.openxmlformats.org/officeDocument/2006/relationships/image" Target="../media/image763.png"/><Relationship Id="rId391" Type="http://schemas.openxmlformats.org/officeDocument/2006/relationships/image" Target="../media/image886.png"/><Relationship Id="rId390" Type="http://schemas.openxmlformats.org/officeDocument/2006/relationships/image" Target="../media/image87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07.png"/><Relationship Id="rId149" Type="http://schemas.openxmlformats.org/officeDocument/2006/relationships/image" Target="../media/image643.png"/><Relationship Id="rId4" Type="http://schemas.openxmlformats.org/officeDocument/2006/relationships/image" Target="../media/image491.png"/><Relationship Id="rId148" Type="http://schemas.openxmlformats.org/officeDocument/2006/relationships/image" Target="../media/image650.png"/><Relationship Id="rId269" Type="http://schemas.openxmlformats.org/officeDocument/2006/relationships/image" Target="../media/image749.png"/><Relationship Id="rId9" Type="http://schemas.openxmlformats.org/officeDocument/2006/relationships/image" Target="../media/image505.png"/><Relationship Id="rId143" Type="http://schemas.openxmlformats.org/officeDocument/2006/relationships/image" Target="../media/image620.png"/><Relationship Id="rId264" Type="http://schemas.openxmlformats.org/officeDocument/2006/relationships/image" Target="../media/image770.png"/><Relationship Id="rId385" Type="http://schemas.openxmlformats.org/officeDocument/2006/relationships/image" Target="../media/image904.png"/><Relationship Id="rId142" Type="http://schemas.openxmlformats.org/officeDocument/2006/relationships/image" Target="../media/image631.png"/><Relationship Id="rId263" Type="http://schemas.openxmlformats.org/officeDocument/2006/relationships/image" Target="../media/image748.png"/><Relationship Id="rId384" Type="http://schemas.openxmlformats.org/officeDocument/2006/relationships/image" Target="../media/image866.png"/><Relationship Id="rId141" Type="http://schemas.openxmlformats.org/officeDocument/2006/relationships/image" Target="../media/image636.png"/><Relationship Id="rId262" Type="http://schemas.openxmlformats.org/officeDocument/2006/relationships/image" Target="../media/image779.png"/><Relationship Id="rId383" Type="http://schemas.openxmlformats.org/officeDocument/2006/relationships/image" Target="../media/image868.png"/><Relationship Id="rId140" Type="http://schemas.openxmlformats.org/officeDocument/2006/relationships/image" Target="../media/image623.png"/><Relationship Id="rId261" Type="http://schemas.openxmlformats.org/officeDocument/2006/relationships/image" Target="../media/image799.png"/><Relationship Id="rId382" Type="http://schemas.openxmlformats.org/officeDocument/2006/relationships/image" Target="../media/image879.png"/><Relationship Id="rId5" Type="http://schemas.openxmlformats.org/officeDocument/2006/relationships/image" Target="../media/image485.png"/><Relationship Id="rId147" Type="http://schemas.openxmlformats.org/officeDocument/2006/relationships/image" Target="../media/image675.png"/><Relationship Id="rId268" Type="http://schemas.openxmlformats.org/officeDocument/2006/relationships/image" Target="../media/image757.png"/><Relationship Id="rId389" Type="http://schemas.openxmlformats.org/officeDocument/2006/relationships/image" Target="../media/image871.png"/><Relationship Id="rId6" Type="http://schemas.openxmlformats.org/officeDocument/2006/relationships/image" Target="../media/image247.png"/><Relationship Id="rId146" Type="http://schemas.openxmlformats.org/officeDocument/2006/relationships/image" Target="../media/image663.png"/><Relationship Id="rId267" Type="http://schemas.openxmlformats.org/officeDocument/2006/relationships/image" Target="../media/image771.png"/><Relationship Id="rId388" Type="http://schemas.openxmlformats.org/officeDocument/2006/relationships/image" Target="../media/image873.png"/><Relationship Id="rId7" Type="http://schemas.openxmlformats.org/officeDocument/2006/relationships/image" Target="../media/image514.png"/><Relationship Id="rId145" Type="http://schemas.openxmlformats.org/officeDocument/2006/relationships/image" Target="../media/image642.png"/><Relationship Id="rId266" Type="http://schemas.openxmlformats.org/officeDocument/2006/relationships/image" Target="../media/image767.png"/><Relationship Id="rId387" Type="http://schemas.openxmlformats.org/officeDocument/2006/relationships/image" Target="../media/image895.png"/><Relationship Id="rId8" Type="http://schemas.openxmlformats.org/officeDocument/2006/relationships/image" Target="../media/image497.png"/><Relationship Id="rId144" Type="http://schemas.openxmlformats.org/officeDocument/2006/relationships/image" Target="../media/image649.png"/><Relationship Id="rId265" Type="http://schemas.openxmlformats.org/officeDocument/2006/relationships/image" Target="../media/image756.png"/><Relationship Id="rId386" Type="http://schemas.openxmlformats.org/officeDocument/2006/relationships/image" Target="../media/image883.png"/><Relationship Id="rId260" Type="http://schemas.openxmlformats.org/officeDocument/2006/relationships/image" Target="../media/image750.png"/><Relationship Id="rId381" Type="http://schemas.openxmlformats.org/officeDocument/2006/relationships/image" Target="../media/image878.png"/><Relationship Id="rId380" Type="http://schemas.openxmlformats.org/officeDocument/2006/relationships/image" Target="../media/image872.png"/><Relationship Id="rId139" Type="http://schemas.openxmlformats.org/officeDocument/2006/relationships/image" Target="../media/image630.png"/><Relationship Id="rId138" Type="http://schemas.openxmlformats.org/officeDocument/2006/relationships/image" Target="../media/image641.png"/><Relationship Id="rId259" Type="http://schemas.openxmlformats.org/officeDocument/2006/relationships/image" Target="../media/image736.png"/><Relationship Id="rId137" Type="http://schemas.openxmlformats.org/officeDocument/2006/relationships/image" Target="../media/image635.png"/><Relationship Id="rId258" Type="http://schemas.openxmlformats.org/officeDocument/2006/relationships/image" Target="../media/image754.png"/><Relationship Id="rId379" Type="http://schemas.openxmlformats.org/officeDocument/2006/relationships/image" Target="../media/image856.png"/><Relationship Id="rId132" Type="http://schemas.openxmlformats.org/officeDocument/2006/relationships/image" Target="../media/image616.png"/><Relationship Id="rId253" Type="http://schemas.openxmlformats.org/officeDocument/2006/relationships/image" Target="../media/image740.png"/><Relationship Id="rId374" Type="http://schemas.openxmlformats.org/officeDocument/2006/relationships/image" Target="../media/image857.png"/><Relationship Id="rId131" Type="http://schemas.openxmlformats.org/officeDocument/2006/relationships/image" Target="../media/image632.png"/><Relationship Id="rId252" Type="http://schemas.openxmlformats.org/officeDocument/2006/relationships/image" Target="../media/image728.png"/><Relationship Id="rId373" Type="http://schemas.openxmlformats.org/officeDocument/2006/relationships/image" Target="../media/image884.png"/><Relationship Id="rId130" Type="http://schemas.openxmlformats.org/officeDocument/2006/relationships/image" Target="../media/image622.png"/><Relationship Id="rId251" Type="http://schemas.openxmlformats.org/officeDocument/2006/relationships/image" Target="../media/image727.png"/><Relationship Id="rId372" Type="http://schemas.openxmlformats.org/officeDocument/2006/relationships/image" Target="../media/image848.png"/><Relationship Id="rId250" Type="http://schemas.openxmlformats.org/officeDocument/2006/relationships/image" Target="../media/image741.png"/><Relationship Id="rId371" Type="http://schemas.openxmlformats.org/officeDocument/2006/relationships/image" Target="../media/image850.png"/><Relationship Id="rId136" Type="http://schemas.openxmlformats.org/officeDocument/2006/relationships/image" Target="../media/image629.png"/><Relationship Id="rId257" Type="http://schemas.openxmlformats.org/officeDocument/2006/relationships/image" Target="../media/image744.png"/><Relationship Id="rId378" Type="http://schemas.openxmlformats.org/officeDocument/2006/relationships/image" Target="../media/image863.png"/><Relationship Id="rId135" Type="http://schemas.openxmlformats.org/officeDocument/2006/relationships/image" Target="../media/image634.png"/><Relationship Id="rId256" Type="http://schemas.openxmlformats.org/officeDocument/2006/relationships/image" Target="../media/image755.png"/><Relationship Id="rId377" Type="http://schemas.openxmlformats.org/officeDocument/2006/relationships/image" Target="../media/image862.png"/><Relationship Id="rId134" Type="http://schemas.openxmlformats.org/officeDocument/2006/relationships/image" Target="../media/image617.png"/><Relationship Id="rId255" Type="http://schemas.openxmlformats.org/officeDocument/2006/relationships/image" Target="../media/image752.png"/><Relationship Id="rId376" Type="http://schemas.openxmlformats.org/officeDocument/2006/relationships/image" Target="../media/image875.png"/><Relationship Id="rId133" Type="http://schemas.openxmlformats.org/officeDocument/2006/relationships/image" Target="../media/image621.png"/><Relationship Id="rId254" Type="http://schemas.openxmlformats.org/officeDocument/2006/relationships/image" Target="../media/image745.png"/><Relationship Id="rId375" Type="http://schemas.openxmlformats.org/officeDocument/2006/relationships/image" Target="../media/image869.png"/><Relationship Id="rId172" Type="http://schemas.openxmlformats.org/officeDocument/2006/relationships/image" Target="../media/image668.png"/><Relationship Id="rId293" Type="http://schemas.openxmlformats.org/officeDocument/2006/relationships/image" Target="../media/image777.png"/><Relationship Id="rId171" Type="http://schemas.openxmlformats.org/officeDocument/2006/relationships/image" Target="../media/image657.png"/><Relationship Id="rId292" Type="http://schemas.openxmlformats.org/officeDocument/2006/relationships/image" Target="../media/image792.png"/><Relationship Id="rId170" Type="http://schemas.openxmlformats.org/officeDocument/2006/relationships/image" Target="../media/image695.png"/><Relationship Id="rId291" Type="http://schemas.openxmlformats.org/officeDocument/2006/relationships/image" Target="../media/image778.png"/><Relationship Id="rId290" Type="http://schemas.openxmlformats.org/officeDocument/2006/relationships/image" Target="../media/image772.png"/><Relationship Id="rId165" Type="http://schemas.openxmlformats.org/officeDocument/2006/relationships/image" Target="../media/image667.png"/><Relationship Id="rId286" Type="http://schemas.openxmlformats.org/officeDocument/2006/relationships/image" Target="../media/image782.png"/><Relationship Id="rId164" Type="http://schemas.openxmlformats.org/officeDocument/2006/relationships/image" Target="../media/image655.png"/><Relationship Id="rId285" Type="http://schemas.openxmlformats.org/officeDocument/2006/relationships/image" Target="../media/image783.png"/><Relationship Id="rId163" Type="http://schemas.openxmlformats.org/officeDocument/2006/relationships/image" Target="../media/image679.png"/><Relationship Id="rId284" Type="http://schemas.openxmlformats.org/officeDocument/2006/relationships/image" Target="../media/image762.png"/><Relationship Id="rId162" Type="http://schemas.openxmlformats.org/officeDocument/2006/relationships/image" Target="../media/image644.png"/><Relationship Id="rId283" Type="http://schemas.openxmlformats.org/officeDocument/2006/relationships/image" Target="../media/image780.png"/><Relationship Id="rId169" Type="http://schemas.openxmlformats.org/officeDocument/2006/relationships/image" Target="../media/image659.png"/><Relationship Id="rId168" Type="http://schemas.openxmlformats.org/officeDocument/2006/relationships/image" Target="../media/image664.png"/><Relationship Id="rId289" Type="http://schemas.openxmlformats.org/officeDocument/2006/relationships/image" Target="../media/image790.png"/><Relationship Id="rId167" Type="http://schemas.openxmlformats.org/officeDocument/2006/relationships/image" Target="../media/image647.png"/><Relationship Id="rId288" Type="http://schemas.openxmlformats.org/officeDocument/2006/relationships/image" Target="../media/image764.png"/><Relationship Id="rId166" Type="http://schemas.openxmlformats.org/officeDocument/2006/relationships/image" Target="../media/image665.png"/><Relationship Id="rId287" Type="http://schemas.openxmlformats.org/officeDocument/2006/relationships/image" Target="../media/image768.png"/><Relationship Id="rId161" Type="http://schemas.openxmlformats.org/officeDocument/2006/relationships/image" Target="../media/image648.png"/><Relationship Id="rId282" Type="http://schemas.openxmlformats.org/officeDocument/2006/relationships/image" Target="../media/image774.png"/><Relationship Id="rId160" Type="http://schemas.openxmlformats.org/officeDocument/2006/relationships/image" Target="../media/image652.png"/><Relationship Id="rId281" Type="http://schemas.openxmlformats.org/officeDocument/2006/relationships/image" Target="../media/image760.png"/><Relationship Id="rId280" Type="http://schemas.openxmlformats.org/officeDocument/2006/relationships/image" Target="../media/image776.png"/><Relationship Id="rId159" Type="http://schemas.openxmlformats.org/officeDocument/2006/relationships/image" Target="../media/image639.png"/><Relationship Id="rId154" Type="http://schemas.openxmlformats.org/officeDocument/2006/relationships/image" Target="../media/image654.png"/><Relationship Id="rId275" Type="http://schemas.openxmlformats.org/officeDocument/2006/relationships/image" Target="../media/image759.png"/><Relationship Id="rId396" Type="http://schemas.openxmlformats.org/officeDocument/2006/relationships/image" Target="../media/image894.png"/><Relationship Id="rId153" Type="http://schemas.openxmlformats.org/officeDocument/2006/relationships/image" Target="../media/image674.png"/><Relationship Id="rId274" Type="http://schemas.openxmlformats.org/officeDocument/2006/relationships/image" Target="../media/image769.png"/><Relationship Id="rId395" Type="http://schemas.openxmlformats.org/officeDocument/2006/relationships/image" Target="../media/image877.png"/><Relationship Id="rId152" Type="http://schemas.openxmlformats.org/officeDocument/2006/relationships/image" Target="../media/image640.png"/><Relationship Id="rId273" Type="http://schemas.openxmlformats.org/officeDocument/2006/relationships/image" Target="../media/image775.png"/><Relationship Id="rId394" Type="http://schemas.openxmlformats.org/officeDocument/2006/relationships/image" Target="../media/image905.png"/><Relationship Id="rId151" Type="http://schemas.openxmlformats.org/officeDocument/2006/relationships/image" Target="../media/image637.png"/><Relationship Id="rId272" Type="http://schemas.openxmlformats.org/officeDocument/2006/relationships/image" Target="../media/image751.png"/><Relationship Id="rId393" Type="http://schemas.openxmlformats.org/officeDocument/2006/relationships/image" Target="../media/image892.png"/><Relationship Id="rId158" Type="http://schemas.openxmlformats.org/officeDocument/2006/relationships/image" Target="../media/image653.png"/><Relationship Id="rId279" Type="http://schemas.openxmlformats.org/officeDocument/2006/relationships/image" Target="../media/image781.png"/><Relationship Id="rId157" Type="http://schemas.openxmlformats.org/officeDocument/2006/relationships/image" Target="../media/image638.png"/><Relationship Id="rId278" Type="http://schemas.openxmlformats.org/officeDocument/2006/relationships/image" Target="../media/image786.png"/><Relationship Id="rId399" Type="http://schemas.openxmlformats.org/officeDocument/2006/relationships/image" Target="../media/image880.png"/><Relationship Id="rId156" Type="http://schemas.openxmlformats.org/officeDocument/2006/relationships/image" Target="../media/image646.png"/><Relationship Id="rId277" Type="http://schemas.openxmlformats.org/officeDocument/2006/relationships/image" Target="../media/image787.png"/><Relationship Id="rId398" Type="http://schemas.openxmlformats.org/officeDocument/2006/relationships/image" Target="../media/image916.png"/><Relationship Id="rId155" Type="http://schemas.openxmlformats.org/officeDocument/2006/relationships/image" Target="../media/image645.png"/><Relationship Id="rId276" Type="http://schemas.openxmlformats.org/officeDocument/2006/relationships/image" Target="../media/image758.png"/><Relationship Id="rId397" Type="http://schemas.openxmlformats.org/officeDocument/2006/relationships/image" Target="../media/image898.png"/><Relationship Id="rId40" Type="http://schemas.openxmlformats.org/officeDocument/2006/relationships/image" Target="../media/image536.png"/><Relationship Id="rId42" Type="http://schemas.openxmlformats.org/officeDocument/2006/relationships/image" Target="../media/image543.png"/><Relationship Id="rId41" Type="http://schemas.openxmlformats.org/officeDocument/2006/relationships/image" Target="../media/image529.png"/><Relationship Id="rId44" Type="http://schemas.openxmlformats.org/officeDocument/2006/relationships/image" Target="../media/image531.png"/><Relationship Id="rId43" Type="http://schemas.openxmlformats.org/officeDocument/2006/relationships/image" Target="../media/image558.png"/><Relationship Id="rId46" Type="http://schemas.openxmlformats.org/officeDocument/2006/relationships/image" Target="../media/image537.png"/><Relationship Id="rId45" Type="http://schemas.openxmlformats.org/officeDocument/2006/relationships/image" Target="../media/image533.png"/><Relationship Id="rId48" Type="http://schemas.openxmlformats.org/officeDocument/2006/relationships/image" Target="../media/image562.png"/><Relationship Id="rId47" Type="http://schemas.openxmlformats.org/officeDocument/2006/relationships/image" Target="../media/image547.png"/><Relationship Id="rId49" Type="http://schemas.openxmlformats.org/officeDocument/2006/relationships/image" Target="../media/image539.png"/><Relationship Id="rId31" Type="http://schemas.openxmlformats.org/officeDocument/2006/relationships/image" Target="../media/image528.png"/><Relationship Id="rId30" Type="http://schemas.openxmlformats.org/officeDocument/2006/relationships/image" Target="../media/image512.png"/><Relationship Id="rId33" Type="http://schemas.openxmlformats.org/officeDocument/2006/relationships/image" Target="../media/image518.png"/><Relationship Id="rId32" Type="http://schemas.openxmlformats.org/officeDocument/2006/relationships/image" Target="../media/image525.png"/><Relationship Id="rId35" Type="http://schemas.openxmlformats.org/officeDocument/2006/relationships/image" Target="../media/image526.png"/><Relationship Id="rId34" Type="http://schemas.openxmlformats.org/officeDocument/2006/relationships/image" Target="../media/image519.png"/><Relationship Id="rId37" Type="http://schemas.openxmlformats.org/officeDocument/2006/relationships/image" Target="../media/image530.png"/><Relationship Id="rId36" Type="http://schemas.openxmlformats.org/officeDocument/2006/relationships/image" Target="../media/image532.png"/><Relationship Id="rId39" Type="http://schemas.openxmlformats.org/officeDocument/2006/relationships/image" Target="../media/image522.png"/><Relationship Id="rId38" Type="http://schemas.openxmlformats.org/officeDocument/2006/relationships/image" Target="../media/image527.png"/><Relationship Id="rId20" Type="http://schemas.openxmlformats.org/officeDocument/2006/relationships/image" Target="../media/image496.png"/><Relationship Id="rId22" Type="http://schemas.openxmlformats.org/officeDocument/2006/relationships/image" Target="../media/image510.png"/><Relationship Id="rId21" Type="http://schemas.openxmlformats.org/officeDocument/2006/relationships/image" Target="../media/image516.png"/><Relationship Id="rId24" Type="http://schemas.openxmlformats.org/officeDocument/2006/relationships/image" Target="../media/image517.png"/><Relationship Id="rId23" Type="http://schemas.openxmlformats.org/officeDocument/2006/relationships/image" Target="../media/image509.png"/><Relationship Id="rId409" Type="http://schemas.openxmlformats.org/officeDocument/2006/relationships/image" Target="../media/image910.png"/><Relationship Id="rId404" Type="http://schemas.openxmlformats.org/officeDocument/2006/relationships/image" Target="../media/image925.png"/><Relationship Id="rId403" Type="http://schemas.openxmlformats.org/officeDocument/2006/relationships/image" Target="../media/image888.png"/><Relationship Id="rId402" Type="http://schemas.openxmlformats.org/officeDocument/2006/relationships/image" Target="../media/image908.png"/><Relationship Id="rId401" Type="http://schemas.openxmlformats.org/officeDocument/2006/relationships/image" Target="../media/image900.png"/><Relationship Id="rId408" Type="http://schemas.openxmlformats.org/officeDocument/2006/relationships/image" Target="../media/image902.png"/><Relationship Id="rId407" Type="http://schemas.openxmlformats.org/officeDocument/2006/relationships/image" Target="../media/image893.png"/><Relationship Id="rId406" Type="http://schemas.openxmlformats.org/officeDocument/2006/relationships/image" Target="../media/image897.png"/><Relationship Id="rId405" Type="http://schemas.openxmlformats.org/officeDocument/2006/relationships/image" Target="../media/image887.png"/><Relationship Id="rId26" Type="http://schemas.openxmlformats.org/officeDocument/2006/relationships/image" Target="../media/image534.png"/><Relationship Id="rId25" Type="http://schemas.openxmlformats.org/officeDocument/2006/relationships/image" Target="../media/image515.png"/><Relationship Id="rId28" Type="http://schemas.openxmlformats.org/officeDocument/2006/relationships/image" Target="../media/image548.png"/><Relationship Id="rId27" Type="http://schemas.openxmlformats.org/officeDocument/2006/relationships/image" Target="../media/image520.png"/><Relationship Id="rId400" Type="http://schemas.openxmlformats.org/officeDocument/2006/relationships/image" Target="../media/image901.png"/><Relationship Id="rId29" Type="http://schemas.openxmlformats.org/officeDocument/2006/relationships/image" Target="../media/image511.png"/><Relationship Id="rId11" Type="http://schemas.openxmlformats.org/officeDocument/2006/relationships/image" Target="../media/image498.png"/><Relationship Id="rId10" Type="http://schemas.openxmlformats.org/officeDocument/2006/relationships/image" Target="../media/image501.png"/><Relationship Id="rId13" Type="http://schemas.openxmlformats.org/officeDocument/2006/relationships/image" Target="../media/image535.png"/><Relationship Id="rId12" Type="http://schemas.openxmlformats.org/officeDocument/2006/relationships/image" Target="../media/image506.png"/><Relationship Id="rId15" Type="http://schemas.openxmlformats.org/officeDocument/2006/relationships/image" Target="../media/image508.png"/><Relationship Id="rId14" Type="http://schemas.openxmlformats.org/officeDocument/2006/relationships/image" Target="../media/image524.png"/><Relationship Id="rId17" Type="http://schemas.openxmlformats.org/officeDocument/2006/relationships/image" Target="../media/image503.png"/><Relationship Id="rId16" Type="http://schemas.openxmlformats.org/officeDocument/2006/relationships/image" Target="../media/image521.png"/><Relationship Id="rId19" Type="http://schemas.openxmlformats.org/officeDocument/2006/relationships/image" Target="../media/image513.png"/><Relationship Id="rId18" Type="http://schemas.openxmlformats.org/officeDocument/2006/relationships/image" Target="../media/image523.png"/><Relationship Id="rId84" Type="http://schemas.openxmlformats.org/officeDocument/2006/relationships/image" Target="../media/image573.png"/><Relationship Id="rId83" Type="http://schemas.openxmlformats.org/officeDocument/2006/relationships/image" Target="../media/image578.png"/><Relationship Id="rId86" Type="http://schemas.openxmlformats.org/officeDocument/2006/relationships/image" Target="../media/image583.png"/><Relationship Id="rId85" Type="http://schemas.openxmlformats.org/officeDocument/2006/relationships/image" Target="../media/image577.png"/><Relationship Id="rId88" Type="http://schemas.openxmlformats.org/officeDocument/2006/relationships/image" Target="../media/image566.png"/><Relationship Id="rId87" Type="http://schemas.openxmlformats.org/officeDocument/2006/relationships/image" Target="../media/image569.png"/><Relationship Id="rId89" Type="http://schemas.openxmlformats.org/officeDocument/2006/relationships/image" Target="../media/image600.png"/><Relationship Id="rId80" Type="http://schemas.openxmlformats.org/officeDocument/2006/relationships/image" Target="../media/image556.png"/><Relationship Id="rId82" Type="http://schemas.openxmlformats.org/officeDocument/2006/relationships/image" Target="../media/image567.png"/><Relationship Id="rId81" Type="http://schemas.openxmlformats.org/officeDocument/2006/relationships/image" Target="../media/image565.png"/><Relationship Id="rId73" Type="http://schemas.openxmlformats.org/officeDocument/2006/relationships/image" Target="../media/image553.png"/><Relationship Id="rId72" Type="http://schemas.openxmlformats.org/officeDocument/2006/relationships/image" Target="../media/image555.png"/><Relationship Id="rId75" Type="http://schemas.openxmlformats.org/officeDocument/2006/relationships/image" Target="../media/image571.png"/><Relationship Id="rId74" Type="http://schemas.openxmlformats.org/officeDocument/2006/relationships/image" Target="../media/image574.png"/><Relationship Id="rId77" Type="http://schemas.openxmlformats.org/officeDocument/2006/relationships/image" Target="../media/image568.png"/><Relationship Id="rId76" Type="http://schemas.openxmlformats.org/officeDocument/2006/relationships/image" Target="../media/image572.png"/><Relationship Id="rId79" Type="http://schemas.openxmlformats.org/officeDocument/2006/relationships/image" Target="../media/image570.png"/><Relationship Id="rId78" Type="http://schemas.openxmlformats.org/officeDocument/2006/relationships/image" Target="../media/image580.png"/><Relationship Id="rId71" Type="http://schemas.openxmlformats.org/officeDocument/2006/relationships/image" Target="../media/image588.png"/><Relationship Id="rId70" Type="http://schemas.openxmlformats.org/officeDocument/2006/relationships/image" Target="../media/image557.png"/><Relationship Id="rId62" Type="http://schemas.openxmlformats.org/officeDocument/2006/relationships/image" Target="../media/image551.png"/><Relationship Id="rId61" Type="http://schemas.openxmlformats.org/officeDocument/2006/relationships/image" Target="../media/image550.png"/><Relationship Id="rId64" Type="http://schemas.openxmlformats.org/officeDocument/2006/relationships/image" Target="../media/image552.png"/><Relationship Id="rId63" Type="http://schemas.openxmlformats.org/officeDocument/2006/relationships/image" Target="../media/image542.png"/><Relationship Id="rId66" Type="http://schemas.openxmlformats.org/officeDocument/2006/relationships/image" Target="../media/image564.png"/><Relationship Id="rId65" Type="http://schemas.openxmlformats.org/officeDocument/2006/relationships/image" Target="../media/image561.png"/><Relationship Id="rId68" Type="http://schemas.openxmlformats.org/officeDocument/2006/relationships/image" Target="../media/image581.png"/><Relationship Id="rId67" Type="http://schemas.openxmlformats.org/officeDocument/2006/relationships/image" Target="../media/image579.png"/><Relationship Id="rId60" Type="http://schemas.openxmlformats.org/officeDocument/2006/relationships/image" Target="../media/image546.png"/><Relationship Id="rId69" Type="http://schemas.openxmlformats.org/officeDocument/2006/relationships/image" Target="../media/image582.png"/><Relationship Id="rId51" Type="http://schemas.openxmlformats.org/officeDocument/2006/relationships/image" Target="../media/image541.png"/><Relationship Id="rId50" Type="http://schemas.openxmlformats.org/officeDocument/2006/relationships/image" Target="../media/image540.png"/><Relationship Id="rId53" Type="http://schemas.openxmlformats.org/officeDocument/2006/relationships/image" Target="../media/image545.png"/><Relationship Id="rId52" Type="http://schemas.openxmlformats.org/officeDocument/2006/relationships/image" Target="../media/image544.png"/><Relationship Id="rId55" Type="http://schemas.openxmlformats.org/officeDocument/2006/relationships/image" Target="../media/image563.png"/><Relationship Id="rId54" Type="http://schemas.openxmlformats.org/officeDocument/2006/relationships/image" Target="../media/image560.png"/><Relationship Id="rId57" Type="http://schemas.openxmlformats.org/officeDocument/2006/relationships/image" Target="../media/image538.png"/><Relationship Id="rId56" Type="http://schemas.openxmlformats.org/officeDocument/2006/relationships/image" Target="../media/image549.png"/><Relationship Id="rId59" Type="http://schemas.openxmlformats.org/officeDocument/2006/relationships/image" Target="../media/image559.png"/><Relationship Id="rId58" Type="http://schemas.openxmlformats.org/officeDocument/2006/relationships/image" Target="../media/image554.png"/><Relationship Id="rId107" Type="http://schemas.openxmlformats.org/officeDocument/2006/relationships/image" Target="../media/image594.png"/><Relationship Id="rId228" Type="http://schemas.openxmlformats.org/officeDocument/2006/relationships/image" Target="../media/image731.png"/><Relationship Id="rId349" Type="http://schemas.openxmlformats.org/officeDocument/2006/relationships/image" Target="../media/image830.png"/><Relationship Id="rId106" Type="http://schemas.openxmlformats.org/officeDocument/2006/relationships/image" Target="../media/image607.png"/><Relationship Id="rId227" Type="http://schemas.openxmlformats.org/officeDocument/2006/relationships/image" Target="../media/image713.png"/><Relationship Id="rId348" Type="http://schemas.openxmlformats.org/officeDocument/2006/relationships/image" Target="../media/image829.png"/><Relationship Id="rId105" Type="http://schemas.openxmlformats.org/officeDocument/2006/relationships/image" Target="../media/image592.png"/><Relationship Id="rId226" Type="http://schemas.openxmlformats.org/officeDocument/2006/relationships/image" Target="../media/image718.png"/><Relationship Id="rId347" Type="http://schemas.openxmlformats.org/officeDocument/2006/relationships/image" Target="../media/image832.png"/><Relationship Id="rId104" Type="http://schemas.openxmlformats.org/officeDocument/2006/relationships/image" Target="../media/image593.png"/><Relationship Id="rId225" Type="http://schemas.openxmlformats.org/officeDocument/2006/relationships/image" Target="../media/image725.png"/><Relationship Id="rId346" Type="http://schemas.openxmlformats.org/officeDocument/2006/relationships/image" Target="../media/image837.png"/><Relationship Id="rId109" Type="http://schemas.openxmlformats.org/officeDocument/2006/relationships/image" Target="../media/image614.png"/><Relationship Id="rId108" Type="http://schemas.openxmlformats.org/officeDocument/2006/relationships/image" Target="../media/image595.png"/><Relationship Id="rId229" Type="http://schemas.openxmlformats.org/officeDocument/2006/relationships/image" Target="../media/image716.png"/><Relationship Id="rId220" Type="http://schemas.openxmlformats.org/officeDocument/2006/relationships/image" Target="../media/image723.png"/><Relationship Id="rId341" Type="http://schemas.openxmlformats.org/officeDocument/2006/relationships/image" Target="../media/image831.png"/><Relationship Id="rId340" Type="http://schemas.openxmlformats.org/officeDocument/2006/relationships/image" Target="../media/image838.png"/><Relationship Id="rId103" Type="http://schemas.openxmlformats.org/officeDocument/2006/relationships/image" Target="../media/image597.png"/><Relationship Id="rId224" Type="http://schemas.openxmlformats.org/officeDocument/2006/relationships/image" Target="../media/image738.png"/><Relationship Id="rId345" Type="http://schemas.openxmlformats.org/officeDocument/2006/relationships/image" Target="../media/image835.png"/><Relationship Id="rId102" Type="http://schemas.openxmlformats.org/officeDocument/2006/relationships/image" Target="../media/image599.png"/><Relationship Id="rId223" Type="http://schemas.openxmlformats.org/officeDocument/2006/relationships/image" Target="../media/image706.png"/><Relationship Id="rId344" Type="http://schemas.openxmlformats.org/officeDocument/2006/relationships/image" Target="../media/image827.png"/><Relationship Id="rId101" Type="http://schemas.openxmlformats.org/officeDocument/2006/relationships/image" Target="../media/image604.png"/><Relationship Id="rId222" Type="http://schemas.openxmlformats.org/officeDocument/2006/relationships/image" Target="../media/image722.png"/><Relationship Id="rId343" Type="http://schemas.openxmlformats.org/officeDocument/2006/relationships/image" Target="../media/image859.png"/><Relationship Id="rId100" Type="http://schemas.openxmlformats.org/officeDocument/2006/relationships/image" Target="../media/image601.png"/><Relationship Id="rId221" Type="http://schemas.openxmlformats.org/officeDocument/2006/relationships/image" Target="../media/image720.png"/><Relationship Id="rId342" Type="http://schemas.openxmlformats.org/officeDocument/2006/relationships/image" Target="../media/image843.png"/><Relationship Id="rId217" Type="http://schemas.openxmlformats.org/officeDocument/2006/relationships/image" Target="../media/image711.png"/><Relationship Id="rId338" Type="http://schemas.openxmlformats.org/officeDocument/2006/relationships/image" Target="../media/image855.png"/><Relationship Id="rId216" Type="http://schemas.openxmlformats.org/officeDocument/2006/relationships/image" Target="../media/image702.png"/><Relationship Id="rId337" Type="http://schemas.openxmlformats.org/officeDocument/2006/relationships/image" Target="../media/image846.png"/><Relationship Id="rId215" Type="http://schemas.openxmlformats.org/officeDocument/2006/relationships/image" Target="../media/image719.png"/><Relationship Id="rId336" Type="http://schemas.openxmlformats.org/officeDocument/2006/relationships/image" Target="../media/image815.png"/><Relationship Id="rId214" Type="http://schemas.openxmlformats.org/officeDocument/2006/relationships/image" Target="../media/image692.png"/><Relationship Id="rId335" Type="http://schemas.openxmlformats.org/officeDocument/2006/relationships/image" Target="../media/image826.png"/><Relationship Id="rId219" Type="http://schemas.openxmlformats.org/officeDocument/2006/relationships/image" Target="../media/image707.png"/><Relationship Id="rId218" Type="http://schemas.openxmlformats.org/officeDocument/2006/relationships/image" Target="../media/image694.png"/><Relationship Id="rId339" Type="http://schemas.openxmlformats.org/officeDocument/2006/relationships/image" Target="../media/image819.png"/><Relationship Id="rId330" Type="http://schemas.openxmlformats.org/officeDocument/2006/relationships/image" Target="../media/image811.png"/><Relationship Id="rId213" Type="http://schemas.openxmlformats.org/officeDocument/2006/relationships/image" Target="../media/image700.png"/><Relationship Id="rId334" Type="http://schemas.openxmlformats.org/officeDocument/2006/relationships/image" Target="../media/image842.png"/><Relationship Id="rId212" Type="http://schemas.openxmlformats.org/officeDocument/2006/relationships/image" Target="../media/image703.png"/><Relationship Id="rId333" Type="http://schemas.openxmlformats.org/officeDocument/2006/relationships/image" Target="../media/image823.png"/><Relationship Id="rId211" Type="http://schemas.openxmlformats.org/officeDocument/2006/relationships/image" Target="../media/image708.png"/><Relationship Id="rId332" Type="http://schemas.openxmlformats.org/officeDocument/2006/relationships/image" Target="../media/image851.png"/><Relationship Id="rId210" Type="http://schemas.openxmlformats.org/officeDocument/2006/relationships/image" Target="../media/image714.png"/><Relationship Id="rId331" Type="http://schemas.openxmlformats.org/officeDocument/2006/relationships/image" Target="../media/image810.png"/><Relationship Id="rId370" Type="http://schemas.openxmlformats.org/officeDocument/2006/relationships/image" Target="../media/image864.png"/><Relationship Id="rId129" Type="http://schemas.openxmlformats.org/officeDocument/2006/relationships/image" Target="../media/image624.png"/><Relationship Id="rId128" Type="http://schemas.openxmlformats.org/officeDocument/2006/relationships/image" Target="../media/image605.png"/><Relationship Id="rId249" Type="http://schemas.openxmlformats.org/officeDocument/2006/relationships/image" Target="../media/image739.png"/><Relationship Id="rId127" Type="http://schemas.openxmlformats.org/officeDocument/2006/relationships/image" Target="../media/image633.png"/><Relationship Id="rId248" Type="http://schemas.openxmlformats.org/officeDocument/2006/relationships/image" Target="../media/image753.png"/><Relationship Id="rId369" Type="http://schemas.openxmlformats.org/officeDocument/2006/relationships/image" Target="../media/image853.png"/><Relationship Id="rId126" Type="http://schemas.openxmlformats.org/officeDocument/2006/relationships/image" Target="../media/image619.png"/><Relationship Id="rId247" Type="http://schemas.openxmlformats.org/officeDocument/2006/relationships/image" Target="../media/image737.png"/><Relationship Id="rId368" Type="http://schemas.openxmlformats.org/officeDocument/2006/relationships/image" Target="../media/image867.png"/><Relationship Id="rId121" Type="http://schemas.openxmlformats.org/officeDocument/2006/relationships/image" Target="../media/image602.png"/><Relationship Id="rId242" Type="http://schemas.openxmlformats.org/officeDocument/2006/relationships/image" Target="../media/image732.png"/><Relationship Id="rId363" Type="http://schemas.openxmlformats.org/officeDocument/2006/relationships/image" Target="../media/image860.png"/><Relationship Id="rId120" Type="http://schemas.openxmlformats.org/officeDocument/2006/relationships/image" Target="../media/image618.png"/><Relationship Id="rId241" Type="http://schemas.openxmlformats.org/officeDocument/2006/relationships/image" Target="../media/image717.png"/><Relationship Id="rId362" Type="http://schemas.openxmlformats.org/officeDocument/2006/relationships/image" Target="../media/image854.png"/><Relationship Id="rId240" Type="http://schemas.openxmlformats.org/officeDocument/2006/relationships/image" Target="../media/image746.png"/><Relationship Id="rId361" Type="http://schemas.openxmlformats.org/officeDocument/2006/relationships/image" Target="../media/image858.png"/><Relationship Id="rId360" Type="http://schemas.openxmlformats.org/officeDocument/2006/relationships/image" Target="../media/image882.png"/><Relationship Id="rId125" Type="http://schemas.openxmlformats.org/officeDocument/2006/relationships/image" Target="../media/image608.png"/><Relationship Id="rId246" Type="http://schemas.openxmlformats.org/officeDocument/2006/relationships/image" Target="../media/image761.png"/><Relationship Id="rId367" Type="http://schemas.openxmlformats.org/officeDocument/2006/relationships/image" Target="../media/image852.png"/><Relationship Id="rId124" Type="http://schemas.openxmlformats.org/officeDocument/2006/relationships/image" Target="../media/image627.png"/><Relationship Id="rId245" Type="http://schemas.openxmlformats.org/officeDocument/2006/relationships/image" Target="../media/image735.png"/><Relationship Id="rId366" Type="http://schemas.openxmlformats.org/officeDocument/2006/relationships/image" Target="../media/image845.png"/><Relationship Id="rId123" Type="http://schemas.openxmlformats.org/officeDocument/2006/relationships/image" Target="../media/image613.png"/><Relationship Id="rId244" Type="http://schemas.openxmlformats.org/officeDocument/2006/relationships/image" Target="../media/image747.png"/><Relationship Id="rId365" Type="http://schemas.openxmlformats.org/officeDocument/2006/relationships/image" Target="../media/image840.png"/><Relationship Id="rId122" Type="http://schemas.openxmlformats.org/officeDocument/2006/relationships/image" Target="../media/image626.png"/><Relationship Id="rId243" Type="http://schemas.openxmlformats.org/officeDocument/2006/relationships/image" Target="../media/image734.png"/><Relationship Id="rId364" Type="http://schemas.openxmlformats.org/officeDocument/2006/relationships/image" Target="../media/image865.png"/><Relationship Id="rId95" Type="http://schemas.openxmlformats.org/officeDocument/2006/relationships/image" Target="../media/image609.png"/><Relationship Id="rId94" Type="http://schemas.openxmlformats.org/officeDocument/2006/relationships/image" Target="../media/image586.png"/><Relationship Id="rId97" Type="http://schemas.openxmlformats.org/officeDocument/2006/relationships/image" Target="../media/image589.png"/><Relationship Id="rId96" Type="http://schemas.openxmlformats.org/officeDocument/2006/relationships/image" Target="../media/image585.png"/><Relationship Id="rId99" Type="http://schemas.openxmlformats.org/officeDocument/2006/relationships/image" Target="../media/image606.png"/><Relationship Id="rId98" Type="http://schemas.openxmlformats.org/officeDocument/2006/relationships/image" Target="../media/image587.png"/><Relationship Id="rId91" Type="http://schemas.openxmlformats.org/officeDocument/2006/relationships/image" Target="../media/image576.png"/><Relationship Id="rId90" Type="http://schemas.openxmlformats.org/officeDocument/2006/relationships/image" Target="../media/image575.png"/><Relationship Id="rId93" Type="http://schemas.openxmlformats.org/officeDocument/2006/relationships/image" Target="../media/image584.png"/><Relationship Id="rId92" Type="http://schemas.openxmlformats.org/officeDocument/2006/relationships/image" Target="../media/image656.png"/><Relationship Id="rId118" Type="http://schemas.openxmlformats.org/officeDocument/2006/relationships/image" Target="../media/image625.png"/><Relationship Id="rId239" Type="http://schemas.openxmlformats.org/officeDocument/2006/relationships/image" Target="../media/image765.png"/><Relationship Id="rId117" Type="http://schemas.openxmlformats.org/officeDocument/2006/relationships/image" Target="../media/image615.png"/><Relationship Id="rId238" Type="http://schemas.openxmlformats.org/officeDocument/2006/relationships/image" Target="../media/image742.png"/><Relationship Id="rId359" Type="http://schemas.openxmlformats.org/officeDocument/2006/relationships/image" Target="../media/image885.png"/><Relationship Id="rId116" Type="http://schemas.openxmlformats.org/officeDocument/2006/relationships/image" Target="../media/image610.png"/><Relationship Id="rId237" Type="http://schemas.openxmlformats.org/officeDocument/2006/relationships/image" Target="../media/image730.png"/><Relationship Id="rId358" Type="http://schemas.openxmlformats.org/officeDocument/2006/relationships/image" Target="../media/image881.png"/><Relationship Id="rId115" Type="http://schemas.openxmlformats.org/officeDocument/2006/relationships/image" Target="../media/image611.png"/><Relationship Id="rId236" Type="http://schemas.openxmlformats.org/officeDocument/2006/relationships/image" Target="../media/image724.png"/><Relationship Id="rId357" Type="http://schemas.openxmlformats.org/officeDocument/2006/relationships/image" Target="../media/image861.png"/><Relationship Id="rId119" Type="http://schemas.openxmlformats.org/officeDocument/2006/relationships/image" Target="../media/image612.png"/><Relationship Id="rId110" Type="http://schemas.openxmlformats.org/officeDocument/2006/relationships/image" Target="../media/image596.png"/><Relationship Id="rId231" Type="http://schemas.openxmlformats.org/officeDocument/2006/relationships/image" Target="../media/image729.png"/><Relationship Id="rId352" Type="http://schemas.openxmlformats.org/officeDocument/2006/relationships/image" Target="../media/image849.png"/><Relationship Id="rId230" Type="http://schemas.openxmlformats.org/officeDocument/2006/relationships/image" Target="../media/image733.png"/><Relationship Id="rId351" Type="http://schemas.openxmlformats.org/officeDocument/2006/relationships/image" Target="../media/image847.png"/><Relationship Id="rId350" Type="http://schemas.openxmlformats.org/officeDocument/2006/relationships/image" Target="../media/image876.png"/><Relationship Id="rId114" Type="http://schemas.openxmlformats.org/officeDocument/2006/relationships/image" Target="../media/image603.png"/><Relationship Id="rId235" Type="http://schemas.openxmlformats.org/officeDocument/2006/relationships/image" Target="../media/image721.png"/><Relationship Id="rId356" Type="http://schemas.openxmlformats.org/officeDocument/2006/relationships/image" Target="../media/image841.png"/><Relationship Id="rId113" Type="http://schemas.openxmlformats.org/officeDocument/2006/relationships/image" Target="../media/image590.png"/><Relationship Id="rId234" Type="http://schemas.openxmlformats.org/officeDocument/2006/relationships/image" Target="../media/image715.png"/><Relationship Id="rId355" Type="http://schemas.openxmlformats.org/officeDocument/2006/relationships/image" Target="../media/image834.png"/><Relationship Id="rId112" Type="http://schemas.openxmlformats.org/officeDocument/2006/relationships/image" Target="../media/image591.png"/><Relationship Id="rId233" Type="http://schemas.openxmlformats.org/officeDocument/2006/relationships/image" Target="../media/image726.png"/><Relationship Id="rId354" Type="http://schemas.openxmlformats.org/officeDocument/2006/relationships/image" Target="../media/image839.png"/><Relationship Id="rId111" Type="http://schemas.openxmlformats.org/officeDocument/2006/relationships/image" Target="../media/image598.png"/><Relationship Id="rId232" Type="http://schemas.openxmlformats.org/officeDocument/2006/relationships/image" Target="../media/image743.png"/><Relationship Id="rId353" Type="http://schemas.openxmlformats.org/officeDocument/2006/relationships/image" Target="../media/image844.png"/><Relationship Id="rId305" Type="http://schemas.openxmlformats.org/officeDocument/2006/relationships/image" Target="../media/image805.png"/><Relationship Id="rId304" Type="http://schemas.openxmlformats.org/officeDocument/2006/relationships/image" Target="../media/image816.png"/><Relationship Id="rId303" Type="http://schemas.openxmlformats.org/officeDocument/2006/relationships/image" Target="../media/image801.png"/><Relationship Id="rId302" Type="http://schemas.openxmlformats.org/officeDocument/2006/relationships/image" Target="../media/image784.png"/><Relationship Id="rId309" Type="http://schemas.openxmlformats.org/officeDocument/2006/relationships/image" Target="../media/image808.png"/><Relationship Id="rId308" Type="http://schemas.openxmlformats.org/officeDocument/2006/relationships/image" Target="../media/image797.png"/><Relationship Id="rId307" Type="http://schemas.openxmlformats.org/officeDocument/2006/relationships/image" Target="../media/image791.png"/><Relationship Id="rId306" Type="http://schemas.openxmlformats.org/officeDocument/2006/relationships/image" Target="../media/image794.png"/><Relationship Id="rId301" Type="http://schemas.openxmlformats.org/officeDocument/2006/relationships/image" Target="../media/image798.png"/><Relationship Id="rId300" Type="http://schemas.openxmlformats.org/officeDocument/2006/relationships/image" Target="../media/image785.png"/><Relationship Id="rId415" Type="http://schemas.openxmlformats.org/officeDocument/2006/relationships/image" Target="../media/image912.png"/><Relationship Id="rId414" Type="http://schemas.openxmlformats.org/officeDocument/2006/relationships/image" Target="../media/image504.png"/><Relationship Id="rId413" Type="http://schemas.openxmlformats.org/officeDocument/2006/relationships/image" Target="../media/image499.png"/><Relationship Id="rId412" Type="http://schemas.openxmlformats.org/officeDocument/2006/relationships/image" Target="../media/image26.png"/><Relationship Id="rId411" Type="http://schemas.openxmlformats.org/officeDocument/2006/relationships/image" Target="../media/image235.png"/><Relationship Id="rId410" Type="http://schemas.openxmlformats.org/officeDocument/2006/relationships/image" Target="../media/image911.png"/><Relationship Id="rId206" Type="http://schemas.openxmlformats.org/officeDocument/2006/relationships/image" Target="../media/image701.png"/><Relationship Id="rId327" Type="http://schemas.openxmlformats.org/officeDocument/2006/relationships/image" Target="../media/image821.png"/><Relationship Id="rId205" Type="http://schemas.openxmlformats.org/officeDocument/2006/relationships/image" Target="../media/image710.png"/><Relationship Id="rId326" Type="http://schemas.openxmlformats.org/officeDocument/2006/relationships/image" Target="../media/image817.png"/><Relationship Id="rId204" Type="http://schemas.openxmlformats.org/officeDocument/2006/relationships/image" Target="../media/image691.png"/><Relationship Id="rId325" Type="http://schemas.openxmlformats.org/officeDocument/2006/relationships/image" Target="../media/image820.png"/><Relationship Id="rId203" Type="http://schemas.openxmlformats.org/officeDocument/2006/relationships/image" Target="../media/image712.png"/><Relationship Id="rId324" Type="http://schemas.openxmlformats.org/officeDocument/2006/relationships/image" Target="../media/image836.png"/><Relationship Id="rId209" Type="http://schemas.openxmlformats.org/officeDocument/2006/relationships/image" Target="../media/image697.png"/><Relationship Id="rId208" Type="http://schemas.openxmlformats.org/officeDocument/2006/relationships/image" Target="../media/image699.png"/><Relationship Id="rId329" Type="http://schemas.openxmlformats.org/officeDocument/2006/relationships/image" Target="../media/image833.png"/><Relationship Id="rId207" Type="http://schemas.openxmlformats.org/officeDocument/2006/relationships/image" Target="../media/image686.png"/><Relationship Id="rId328" Type="http://schemas.openxmlformats.org/officeDocument/2006/relationships/image" Target="../media/image825.png"/><Relationship Id="rId202" Type="http://schemas.openxmlformats.org/officeDocument/2006/relationships/image" Target="../media/image709.png"/><Relationship Id="rId323" Type="http://schemas.openxmlformats.org/officeDocument/2006/relationships/image" Target="../media/image828.png"/><Relationship Id="rId201" Type="http://schemas.openxmlformats.org/officeDocument/2006/relationships/image" Target="../media/image698.png"/><Relationship Id="rId322" Type="http://schemas.openxmlformats.org/officeDocument/2006/relationships/image" Target="../media/image803.png"/><Relationship Id="rId200" Type="http://schemas.openxmlformats.org/officeDocument/2006/relationships/image" Target="../media/image685.png"/><Relationship Id="rId321" Type="http://schemas.openxmlformats.org/officeDocument/2006/relationships/image" Target="../media/image822.png"/><Relationship Id="rId320" Type="http://schemas.openxmlformats.org/officeDocument/2006/relationships/image" Target="../media/image824.png"/><Relationship Id="rId316" Type="http://schemas.openxmlformats.org/officeDocument/2006/relationships/image" Target="../media/image806.png"/><Relationship Id="rId315" Type="http://schemas.openxmlformats.org/officeDocument/2006/relationships/image" Target="../media/image812.png"/><Relationship Id="rId314" Type="http://schemas.openxmlformats.org/officeDocument/2006/relationships/image" Target="../media/image804.png"/><Relationship Id="rId313" Type="http://schemas.openxmlformats.org/officeDocument/2006/relationships/image" Target="../media/image807.png"/><Relationship Id="rId319" Type="http://schemas.openxmlformats.org/officeDocument/2006/relationships/image" Target="../media/image813.png"/><Relationship Id="rId318" Type="http://schemas.openxmlformats.org/officeDocument/2006/relationships/image" Target="../media/image796.png"/><Relationship Id="rId317" Type="http://schemas.openxmlformats.org/officeDocument/2006/relationships/image" Target="../media/image818.png"/><Relationship Id="rId312" Type="http://schemas.openxmlformats.org/officeDocument/2006/relationships/image" Target="../media/image795.png"/><Relationship Id="rId311" Type="http://schemas.openxmlformats.org/officeDocument/2006/relationships/image" Target="../media/image802.png"/><Relationship Id="rId310" Type="http://schemas.openxmlformats.org/officeDocument/2006/relationships/image" Target="../media/image80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0" id="15" name="Google Shape;1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" id="16" name="Google Shape;1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371171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7532041" y="1549400"/>
            <a:ext cx="8814903" cy="8801100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2" id="18" name="Google Shape;1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48768" y="3873500"/>
            <a:ext cx="11558446" cy="984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/>
          <p:nvPr/>
        </p:nvSpPr>
        <p:spPr>
          <a:xfrm>
            <a:off x="2718140" y="990600"/>
            <a:ext cx="9704014" cy="8305800"/>
          </a:xfrm>
          <a:prstGeom prst="roundRect">
            <a:avLst>
              <a:gd fmla="val 4624" name="adj"/>
            </a:avLst>
          </a:prstGeom>
          <a:solidFill>
            <a:srgbClr val="FFFFFF"/>
          </a:solidFill>
          <a:ln cap="flat" cmpd="sng" w="25400">
            <a:solidFill>
              <a:srgbClr val="000000">
                <a:alpha val="9803"/>
              </a:srgbClr>
            </a:solidFill>
            <a:prstDash val="solid"/>
            <a:round/>
            <a:headEnd len="sm" w="sm" type="none"/>
            <a:tailEnd len="sm" w="sm" type="none"/>
          </a:ln>
          <a:effectLst>
            <a:outerShdw blurRad="101600" rotWithShape="0" dir="7788334" dist="396761">
              <a:srgbClr val="000000">
                <a:alpha val="9803"/>
              </a:srgbClr>
            </a:outerShdw>
          </a:effectLst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3"/>
          <p:cNvSpPr txBox="1"/>
          <p:nvPr/>
        </p:nvSpPr>
        <p:spPr>
          <a:xfrm>
            <a:off x="3357450" y="1790700"/>
            <a:ext cx="83784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45E"/>
              </a:buClr>
              <a:buSzPts val="7000"/>
              <a:buFont typeface="Helvetica Neue"/>
              <a:buNone/>
            </a:pPr>
            <a:r>
              <a:rPr b="1" i="0" lang="en-US" sz="7000" u="none" cap="none" strike="noStrike">
                <a:solidFill>
                  <a:srgbClr val="0304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am Daryl Beattie.</a:t>
            </a:r>
            <a:endParaRPr/>
          </a:p>
        </p:txBody>
      </p:sp>
      <p:pic>
        <p:nvPicPr>
          <p:cNvPr descr="Image 3" id="21" name="Google Shape;21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94149" y="8267700"/>
            <a:ext cx="1473385" cy="196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/>
          <p:nvPr/>
        </p:nvSpPr>
        <p:spPr>
          <a:xfrm>
            <a:off x="3505637" y="3403600"/>
            <a:ext cx="7752300" cy="28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 a digital advisor, I help organizations apply carefully selected technologies to a coherent concept that reflects their business.</a:t>
            </a:r>
            <a:endParaRPr/>
          </a:p>
        </p:txBody>
      </p:sp>
      <p:sp>
        <p:nvSpPr>
          <p:cNvPr id="23" name="Google Shape;23;p3"/>
          <p:cNvSpPr txBox="1"/>
          <p:nvPr/>
        </p:nvSpPr>
        <p:spPr>
          <a:xfrm>
            <a:off x="3505637" y="7239000"/>
            <a:ext cx="4564105" cy="9679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 Light"/>
              <a:buNone/>
            </a:pPr>
            <a:r>
              <a:rPr b="0" i="0" lang="en-US" sz="3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You can find me at: </a:t>
            </a: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3400" u="none" cap="none" strike="noStrike">
                <a:solidFill>
                  <a:srgbClr val="EE6C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d@darylbeattie.com</a:t>
            </a:r>
            <a:endParaRPr/>
          </a:p>
        </p:txBody>
      </p:sp>
      <p:pic>
        <p:nvPicPr>
          <p:cNvPr descr="Image 5" id="24" name="Google Shape;24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665482" y="660400"/>
            <a:ext cx="609779" cy="664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" id="25" name="Google Shape;25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754640" y="749797"/>
            <a:ext cx="431591" cy="4859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26" name="Google Shape;26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1390906" y="705275"/>
            <a:ext cx="2406485" cy="4304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" id="27" name="Google Shape;27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1377377" y="1134288"/>
            <a:ext cx="2422026" cy="2445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rker_eyes-removebg-preview.png" id="28" name="Google Shape;28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2804294" y="1606380"/>
            <a:ext cx="9680650" cy="1210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0" id="1048" name="Google Shape;104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" id="1049" name="Google Shape;104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3711713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" id="1050" name="Google Shape;1050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73375" y="1524000"/>
            <a:ext cx="19039698" cy="6845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1051" name="Google Shape;1051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776372" y="1943100"/>
            <a:ext cx="1435280" cy="19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Google Shape;1052;p12"/>
          <p:cNvSpPr txBox="1"/>
          <p:nvPr/>
        </p:nvSpPr>
        <p:spPr>
          <a:xfrm>
            <a:off x="2328625" y="1955800"/>
            <a:ext cx="157980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45E"/>
              </a:buClr>
              <a:buSzPts val="7000"/>
              <a:buFont typeface="Helvetica Neue"/>
              <a:buNone/>
            </a:pPr>
            <a:r>
              <a:rPr b="1" i="0" lang="en-US" sz="7000" u="none" cap="none" strike="noStrike">
                <a:solidFill>
                  <a:srgbClr val="0304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Current Team Structure &amp; Processes</a:t>
            </a:r>
            <a:endParaRPr/>
          </a:p>
        </p:txBody>
      </p:sp>
      <p:pic>
        <p:nvPicPr>
          <p:cNvPr descr="Image 4" id="1053" name="Google Shape;1053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364069" y="3987800"/>
            <a:ext cx="3022979" cy="68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4" name="Google Shape;1054;p12"/>
          <p:cNvSpPr/>
          <p:nvPr/>
        </p:nvSpPr>
        <p:spPr>
          <a:xfrm>
            <a:off x="2476810" y="3314700"/>
            <a:ext cx="16880411" cy="1041400"/>
          </a:xfrm>
          <a:prstGeom prst="roundRect">
            <a:avLst>
              <a:gd fmla="val 24585" name="adj"/>
            </a:avLst>
          </a:prstGeom>
          <a:solidFill>
            <a:srgbClr val="EE6C4D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5" name="Google Shape;1055;p12"/>
          <p:cNvSpPr/>
          <p:nvPr/>
        </p:nvSpPr>
        <p:spPr>
          <a:xfrm>
            <a:off x="2476800" y="4432300"/>
            <a:ext cx="16880400" cy="1917600"/>
          </a:xfrm>
          <a:prstGeom prst="roundRect">
            <a:avLst>
              <a:gd fmla="val 17530" name="adj"/>
            </a:avLst>
          </a:prstGeom>
          <a:solidFill>
            <a:srgbClr val="EE6C4D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6" name="Google Shape;1056;p12"/>
          <p:cNvSpPr txBox="1"/>
          <p:nvPr/>
        </p:nvSpPr>
        <p:spPr>
          <a:xfrm>
            <a:off x="3086474" y="3594100"/>
            <a:ext cx="5778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30-40 developers, 3-4 QA</a:t>
            </a:r>
            <a:endParaRPr/>
          </a:p>
        </p:txBody>
      </p:sp>
      <p:sp>
        <p:nvSpPr>
          <p:cNvPr id="1057" name="Google Shape;1057;p12"/>
          <p:cNvSpPr txBox="1"/>
          <p:nvPr/>
        </p:nvSpPr>
        <p:spPr>
          <a:xfrm>
            <a:off x="10808950" y="3582375"/>
            <a:ext cx="8277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0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 teams divided along 4 platform-apps</a:t>
            </a:r>
            <a:endParaRPr/>
          </a:p>
        </p:txBody>
      </p:sp>
      <p:sp>
        <p:nvSpPr>
          <p:cNvPr id="1058" name="Google Shape;1058;p12"/>
          <p:cNvSpPr/>
          <p:nvPr/>
        </p:nvSpPr>
        <p:spPr>
          <a:xfrm>
            <a:off x="2476810" y="6440738"/>
            <a:ext cx="16880400" cy="1041300"/>
          </a:xfrm>
          <a:prstGeom prst="roundRect">
            <a:avLst>
              <a:gd fmla="val 24585" name="adj"/>
            </a:avLst>
          </a:prstGeom>
          <a:solidFill>
            <a:srgbClr val="EE6C4D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9" name="Google Shape;1059;p12"/>
          <p:cNvSpPr txBox="1"/>
          <p:nvPr/>
        </p:nvSpPr>
        <p:spPr>
          <a:xfrm>
            <a:off x="3086472" y="6720138"/>
            <a:ext cx="1092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Product team regularly performs UAT testing</a:t>
            </a:r>
            <a:endParaRPr/>
          </a:p>
        </p:txBody>
      </p:sp>
      <p:sp>
        <p:nvSpPr>
          <p:cNvPr id="1060" name="Google Shape;1060;p12"/>
          <p:cNvSpPr txBox="1"/>
          <p:nvPr/>
        </p:nvSpPr>
        <p:spPr>
          <a:xfrm>
            <a:off x="10781617" y="4641850"/>
            <a:ext cx="8304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0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Design is entirely done by Product, with no feedback from Development</a:t>
            </a:r>
            <a:endParaRPr/>
          </a:p>
        </p:txBody>
      </p:sp>
      <p:sp>
        <p:nvSpPr>
          <p:cNvPr id="1061" name="Google Shape;1061;p12"/>
          <p:cNvSpPr txBox="1"/>
          <p:nvPr/>
        </p:nvSpPr>
        <p:spPr>
          <a:xfrm>
            <a:off x="3086474" y="4635500"/>
            <a:ext cx="6924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Development teams are handed product requirements from the product team</a:t>
            </a:r>
            <a:endParaRPr/>
          </a:p>
        </p:txBody>
      </p:sp>
      <p:pic>
        <p:nvPicPr>
          <p:cNvPr descr="Image 5" id="1062" name="Google Shape;1062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186575" y="4736517"/>
            <a:ext cx="418957" cy="2805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" id="1063" name="Google Shape;1063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186580" y="3696092"/>
            <a:ext cx="438206" cy="2805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1064" name="Google Shape;1064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0" y="8698471"/>
            <a:ext cx="9439755" cy="50175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" id="1065" name="Google Shape;1065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954876" y="11804016"/>
            <a:ext cx="116830" cy="1038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1066" name="Google Shape;1066;p1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823580" y="12584702"/>
            <a:ext cx="207698" cy="2159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" id="1067" name="Google Shape;1067;p1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811158" y="12598431"/>
            <a:ext cx="1742246" cy="3244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" id="1068" name="Google Shape;1068;p1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986776" y="11765074"/>
            <a:ext cx="1704602" cy="11002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" id="1069" name="Google Shape;1069;p1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880132" y="11758768"/>
            <a:ext cx="1151423" cy="9733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" id="1070" name="Google Shape;1070;p1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823571" y="12039580"/>
            <a:ext cx="1151423" cy="8450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" id="1071" name="Google Shape;1071;p1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157023" y="11957415"/>
            <a:ext cx="1126016" cy="9605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" id="1072" name="Google Shape;1072;p1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355318" y="12412947"/>
            <a:ext cx="447304" cy="1226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" id="1073" name="Google Shape;1073;p1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228727" y="12552759"/>
            <a:ext cx="131792" cy="2569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" id="1074" name="Google Shape;1074;p1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354755" y="12501419"/>
            <a:ext cx="445636" cy="4210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" id="1075" name="Google Shape;1075;p12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7428976" y="12012500"/>
            <a:ext cx="447124" cy="1229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" id="1076" name="Google Shape;1076;p12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7429355" y="12100042"/>
            <a:ext cx="445623" cy="4235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" id="1077" name="Google Shape;1077;p12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7853467" y="12167728"/>
            <a:ext cx="139145" cy="2553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" id="1078" name="Google Shape;1078;p12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339946" y="10088333"/>
            <a:ext cx="148252" cy="1489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" id="1079" name="Google Shape;1079;p12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412559" y="10155231"/>
            <a:ext cx="66269" cy="666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" id="1080" name="Google Shape;1080;p12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2169996" y="9914725"/>
            <a:ext cx="148252" cy="1489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" id="1081" name="Google Shape;1081;p12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2242418" y="9986627"/>
            <a:ext cx="66269" cy="666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" id="1082" name="Google Shape;1082;p12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4089341" y="9613962"/>
            <a:ext cx="148252" cy="1488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" id="1083" name="Google Shape;1083;p12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4130238" y="9701732"/>
            <a:ext cx="66269" cy="666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" id="1084" name="Google Shape;1084;p12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5062935" y="9586056"/>
            <a:ext cx="148420" cy="1489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" id="1085" name="Google Shape;1085;p12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5103814" y="9669673"/>
            <a:ext cx="66269" cy="666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" id="1086" name="Google Shape;1086;p12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7021438" y="9964142"/>
            <a:ext cx="151465" cy="1557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" id="1087" name="Google Shape;1087;p12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7032322" y="9978634"/>
            <a:ext cx="67677" cy="695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" id="1088" name="Google Shape;1088;p12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7898414" y="10197194"/>
            <a:ext cx="149883" cy="155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" id="1089" name="Google Shape;1089;p12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7919759" y="10203612"/>
            <a:ext cx="67128" cy="695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" id="1090" name="Google Shape;1090;p12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0" y="8698471"/>
            <a:ext cx="9439755" cy="50175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" id="1091" name="Google Shape;1091;p12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1767133" y="10094900"/>
            <a:ext cx="246708" cy="1622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" id="1092" name="Google Shape;1092;p12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4416025" y="9680284"/>
            <a:ext cx="475058" cy="264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" id="1093" name="Google Shape;1093;p12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285971" y="10112809"/>
            <a:ext cx="47976" cy="234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" id="1094" name="Google Shape;1094;p12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299968" y="10049867"/>
            <a:ext cx="53235" cy="486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" id="1095" name="Google Shape;1095;p12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368995" y="10013199"/>
            <a:ext cx="32899" cy="665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" id="1096" name="Google Shape;1096;p12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429729" y="10024634"/>
            <a:ext cx="22883" cy="536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" id="1097" name="Google Shape;1097;p12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1476134" y="10077964"/>
            <a:ext cx="36810" cy="352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1" id="1098" name="Google Shape;1098;p12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1257221" y="9934308"/>
            <a:ext cx="237030" cy="71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2" id="1099" name="Google Shape;1099;p12"/>
          <p:cNvPicPr preferRelativeResize="0"/>
          <p:nvPr/>
        </p:nvPicPr>
        <p:blipFill rotWithShape="1">
          <a:blip r:embed="rId44">
            <a:alphaModFix/>
          </a:blip>
          <a:srcRect b="0" l="0" r="0" t="0"/>
          <a:stretch/>
        </p:blipFill>
        <p:spPr>
          <a:xfrm>
            <a:off x="2116014" y="9939194"/>
            <a:ext cx="47923" cy="234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3" id="1100" name="Google Shape;1100;p12"/>
          <p:cNvPicPr preferRelativeResize="0"/>
          <p:nvPr/>
        </p:nvPicPr>
        <p:blipFill rotWithShape="1">
          <a:blip r:embed="rId45">
            <a:alphaModFix/>
          </a:blip>
          <a:srcRect b="0" l="0" r="0" t="0"/>
          <a:stretch/>
        </p:blipFill>
        <p:spPr>
          <a:xfrm>
            <a:off x="2129828" y="9876259"/>
            <a:ext cx="53235" cy="486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4" id="1101" name="Google Shape;1101;p12"/>
          <p:cNvPicPr preferRelativeResize="0"/>
          <p:nvPr/>
        </p:nvPicPr>
        <p:blipFill rotWithShape="1">
          <a:blip r:embed="rId46">
            <a:alphaModFix/>
          </a:blip>
          <a:srcRect b="0" l="0" r="0" t="0"/>
          <a:stretch/>
        </p:blipFill>
        <p:spPr>
          <a:xfrm>
            <a:off x="2199046" y="9839597"/>
            <a:ext cx="32899" cy="665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5" id="1102" name="Google Shape;1102;p12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2259593" y="9851076"/>
            <a:ext cx="22911" cy="535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6" id="1103" name="Google Shape;1103;p12"/>
          <p:cNvPicPr preferRelativeResize="0"/>
          <p:nvPr/>
        </p:nvPicPr>
        <p:blipFill rotWithShape="1">
          <a:blip r:embed="rId48">
            <a:alphaModFix/>
          </a:blip>
          <a:srcRect b="0" l="0" r="0" t="0"/>
          <a:stretch/>
        </p:blipFill>
        <p:spPr>
          <a:xfrm>
            <a:off x="2306095" y="9904356"/>
            <a:ext cx="36713" cy="350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7" id="1104" name="Google Shape;1104;p12"/>
          <p:cNvPicPr preferRelativeResize="0"/>
          <p:nvPr/>
        </p:nvPicPr>
        <p:blipFill rotWithShape="1">
          <a:blip r:embed="rId49">
            <a:alphaModFix/>
          </a:blip>
          <a:srcRect b="0" l="0" r="0" t="0"/>
          <a:stretch/>
        </p:blipFill>
        <p:spPr>
          <a:xfrm>
            <a:off x="2087271" y="9760886"/>
            <a:ext cx="237027" cy="71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8" id="1105" name="Google Shape;1105;p12"/>
          <p:cNvPicPr preferRelativeResize="0"/>
          <p:nvPr/>
        </p:nvPicPr>
        <p:blipFill rotWithShape="1">
          <a:blip r:embed="rId50">
            <a:alphaModFix/>
          </a:blip>
          <a:srcRect b="0" l="0" r="0" t="0"/>
          <a:stretch/>
        </p:blipFill>
        <p:spPr>
          <a:xfrm>
            <a:off x="4034804" y="9509379"/>
            <a:ext cx="237027" cy="71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9" id="1106" name="Google Shape;1106;p12"/>
          <p:cNvPicPr preferRelativeResize="0"/>
          <p:nvPr/>
        </p:nvPicPr>
        <p:blipFill rotWithShape="1">
          <a:blip r:embed="rId51">
            <a:alphaModFix/>
          </a:blip>
          <a:srcRect b="0" l="0" r="0" t="0"/>
          <a:stretch/>
        </p:blipFill>
        <p:spPr>
          <a:xfrm>
            <a:off x="1890688" y="10970759"/>
            <a:ext cx="51682" cy="519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0" id="1107" name="Google Shape;1107;p12"/>
          <p:cNvPicPr preferRelativeResize="0"/>
          <p:nvPr/>
        </p:nvPicPr>
        <p:blipFill rotWithShape="1">
          <a:blip r:embed="rId52">
            <a:alphaModFix/>
          </a:blip>
          <a:srcRect b="0" l="0" r="0" t="0"/>
          <a:stretch/>
        </p:blipFill>
        <p:spPr>
          <a:xfrm>
            <a:off x="1942427" y="11218564"/>
            <a:ext cx="51682" cy="519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1" id="1108" name="Google Shape;1108;p12"/>
          <p:cNvPicPr preferRelativeResize="0"/>
          <p:nvPr/>
        </p:nvPicPr>
        <p:blipFill rotWithShape="1">
          <a:blip r:embed="rId53">
            <a:alphaModFix/>
          </a:blip>
          <a:srcRect b="0" l="0" r="0" t="0"/>
          <a:stretch/>
        </p:blipFill>
        <p:spPr>
          <a:xfrm>
            <a:off x="1994103" y="11503087"/>
            <a:ext cx="51744" cy="519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2" id="1109" name="Google Shape;1109;p12"/>
          <p:cNvPicPr preferRelativeResize="0"/>
          <p:nvPr/>
        </p:nvPicPr>
        <p:blipFill rotWithShape="1">
          <a:blip r:embed="rId54">
            <a:alphaModFix/>
          </a:blip>
          <a:srcRect b="0" l="0" r="0" t="0"/>
          <a:stretch/>
        </p:blipFill>
        <p:spPr>
          <a:xfrm>
            <a:off x="5008384" y="9481369"/>
            <a:ext cx="237028" cy="71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3" id="1110" name="Google Shape;1110;p12"/>
          <p:cNvPicPr preferRelativeResize="0"/>
          <p:nvPr/>
        </p:nvPicPr>
        <p:blipFill rotWithShape="1">
          <a:blip r:embed="rId55">
            <a:alphaModFix/>
          </a:blip>
          <a:srcRect b="0" l="0" r="0" t="0"/>
          <a:stretch/>
        </p:blipFill>
        <p:spPr>
          <a:xfrm>
            <a:off x="7909246" y="10114421"/>
            <a:ext cx="198811" cy="84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4" id="1111" name="Google Shape;1111;p12"/>
          <p:cNvPicPr preferRelativeResize="0"/>
          <p:nvPr/>
        </p:nvPicPr>
        <p:blipFill rotWithShape="1">
          <a:blip r:embed="rId56">
            <a:alphaModFix/>
          </a:blip>
          <a:srcRect b="0" l="0" r="0" t="0"/>
          <a:stretch/>
        </p:blipFill>
        <p:spPr>
          <a:xfrm>
            <a:off x="2259759" y="10912499"/>
            <a:ext cx="388475" cy="1501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5" id="1112" name="Google Shape;1112;p12"/>
          <p:cNvPicPr preferRelativeResize="0"/>
          <p:nvPr/>
        </p:nvPicPr>
        <p:blipFill rotWithShape="1">
          <a:blip r:embed="rId57">
            <a:alphaModFix/>
          </a:blip>
          <a:srcRect b="0" l="0" r="0" t="0"/>
          <a:stretch/>
        </p:blipFill>
        <p:spPr>
          <a:xfrm>
            <a:off x="1375688" y="11079429"/>
            <a:ext cx="388386" cy="1499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6" id="1113" name="Google Shape;1113;p12"/>
          <p:cNvPicPr preferRelativeResize="0"/>
          <p:nvPr/>
        </p:nvPicPr>
        <p:blipFill rotWithShape="1">
          <a:blip r:embed="rId58">
            <a:alphaModFix/>
          </a:blip>
          <a:srcRect b="0" l="0" r="0" t="0"/>
          <a:stretch/>
        </p:blipFill>
        <p:spPr>
          <a:xfrm>
            <a:off x="7282574" y="10108909"/>
            <a:ext cx="365603" cy="2587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7" id="1114" name="Google Shape;1114;p12"/>
          <p:cNvPicPr preferRelativeResize="0"/>
          <p:nvPr/>
        </p:nvPicPr>
        <p:blipFill rotWithShape="1">
          <a:blip r:embed="rId59">
            <a:alphaModFix/>
          </a:blip>
          <a:srcRect b="0" l="0" r="0" t="0"/>
          <a:stretch/>
        </p:blipFill>
        <p:spPr>
          <a:xfrm>
            <a:off x="3792428" y="11746525"/>
            <a:ext cx="1918232" cy="1195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8" id="1115" name="Google Shape;1115;p12"/>
          <p:cNvPicPr preferRelativeResize="0"/>
          <p:nvPr/>
        </p:nvPicPr>
        <p:blipFill rotWithShape="1">
          <a:blip r:embed="rId60">
            <a:alphaModFix/>
          </a:blip>
          <a:srcRect b="0" l="0" r="0" t="0"/>
          <a:stretch/>
        </p:blipFill>
        <p:spPr>
          <a:xfrm>
            <a:off x="4678653" y="12213927"/>
            <a:ext cx="341058" cy="2138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9" id="1116" name="Google Shape;1116;p12"/>
          <p:cNvPicPr preferRelativeResize="0"/>
          <p:nvPr/>
        </p:nvPicPr>
        <p:blipFill rotWithShape="1">
          <a:blip r:embed="rId61">
            <a:alphaModFix/>
          </a:blip>
          <a:srcRect b="0" l="0" r="0" t="0"/>
          <a:stretch/>
        </p:blipFill>
        <p:spPr>
          <a:xfrm>
            <a:off x="1797054" y="11737801"/>
            <a:ext cx="1263803" cy="1170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0" id="1117" name="Google Shape;1117;p12"/>
          <p:cNvPicPr preferRelativeResize="0"/>
          <p:nvPr/>
        </p:nvPicPr>
        <p:blipFill rotWithShape="1">
          <a:blip r:embed="rId62">
            <a:alphaModFix/>
          </a:blip>
          <a:srcRect b="0" l="0" r="0" t="0"/>
          <a:stretch/>
        </p:blipFill>
        <p:spPr>
          <a:xfrm>
            <a:off x="6128094" y="11937007"/>
            <a:ext cx="1180908" cy="10036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1" id="1118" name="Google Shape;1118;p12"/>
          <p:cNvPicPr preferRelativeResize="0"/>
          <p:nvPr/>
        </p:nvPicPr>
        <p:blipFill rotWithShape="1">
          <a:blip r:embed="rId63">
            <a:alphaModFix/>
          </a:blip>
          <a:srcRect b="0" l="0" r="0" t="0"/>
          <a:stretch/>
        </p:blipFill>
        <p:spPr>
          <a:xfrm>
            <a:off x="2276052" y="12043282"/>
            <a:ext cx="435539" cy="4267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2" id="1119" name="Google Shape;1119;p12"/>
          <p:cNvPicPr preferRelativeResize="0"/>
          <p:nvPr/>
        </p:nvPicPr>
        <p:blipFill rotWithShape="1">
          <a:blip r:embed="rId64">
            <a:alphaModFix/>
          </a:blip>
          <a:srcRect b="0" l="0" r="0" t="0"/>
          <a:stretch/>
        </p:blipFill>
        <p:spPr>
          <a:xfrm>
            <a:off x="2270536" y="12283485"/>
            <a:ext cx="222304" cy="2236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3" id="1120" name="Google Shape;1120;p12"/>
          <p:cNvPicPr preferRelativeResize="0"/>
          <p:nvPr/>
        </p:nvPicPr>
        <p:blipFill rotWithShape="1">
          <a:blip r:embed="rId65">
            <a:alphaModFix/>
          </a:blip>
          <a:srcRect b="0" l="0" r="0" t="0"/>
          <a:stretch/>
        </p:blipFill>
        <p:spPr>
          <a:xfrm>
            <a:off x="2130840" y="11901617"/>
            <a:ext cx="444864" cy="1913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4" id="1121" name="Google Shape;1121;p12"/>
          <p:cNvPicPr preferRelativeResize="0"/>
          <p:nvPr/>
        </p:nvPicPr>
        <p:blipFill rotWithShape="1">
          <a:blip r:embed="rId66">
            <a:alphaModFix/>
          </a:blip>
          <a:srcRect b="0" l="0" r="0" t="0"/>
          <a:stretch/>
        </p:blipFill>
        <p:spPr>
          <a:xfrm>
            <a:off x="2225237" y="11867704"/>
            <a:ext cx="272173" cy="865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5" id="1122" name="Google Shape;1122;p12"/>
          <p:cNvPicPr preferRelativeResize="0"/>
          <p:nvPr/>
        </p:nvPicPr>
        <p:blipFill rotWithShape="1">
          <a:blip r:embed="rId67">
            <a:alphaModFix/>
          </a:blip>
          <a:srcRect b="0" l="0" r="0" t="0"/>
          <a:stretch/>
        </p:blipFill>
        <p:spPr>
          <a:xfrm>
            <a:off x="6536396" y="12237070"/>
            <a:ext cx="493329" cy="5529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6" id="1123" name="Google Shape;1123;p12"/>
          <p:cNvPicPr preferRelativeResize="0"/>
          <p:nvPr/>
        </p:nvPicPr>
        <p:blipFill rotWithShape="1">
          <a:blip r:embed="rId68">
            <a:alphaModFix/>
          </a:blip>
          <a:srcRect b="0" l="0" r="0" t="0"/>
          <a:stretch/>
        </p:blipFill>
        <p:spPr>
          <a:xfrm>
            <a:off x="6409042" y="12397847"/>
            <a:ext cx="542132" cy="1404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7" id="1124" name="Google Shape;1124;p12"/>
          <p:cNvPicPr preferRelativeResize="0"/>
          <p:nvPr/>
        </p:nvPicPr>
        <p:blipFill rotWithShape="1">
          <a:blip r:embed="rId69">
            <a:alphaModFix/>
          </a:blip>
          <a:srcRect b="0" l="0" r="0" t="0"/>
          <a:stretch/>
        </p:blipFill>
        <p:spPr>
          <a:xfrm>
            <a:off x="6741683" y="12179926"/>
            <a:ext cx="352275" cy="1050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8" id="1125" name="Google Shape;1125;p12"/>
          <p:cNvPicPr preferRelativeResize="0"/>
          <p:nvPr/>
        </p:nvPicPr>
        <p:blipFill rotWithShape="1">
          <a:blip r:embed="rId70">
            <a:alphaModFix/>
          </a:blip>
          <a:srcRect b="0" l="0" r="0" t="0"/>
          <a:stretch/>
        </p:blipFill>
        <p:spPr>
          <a:xfrm>
            <a:off x="6877471" y="12105610"/>
            <a:ext cx="204017" cy="61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9" id="1126" name="Google Shape;1126;p12"/>
          <p:cNvPicPr preferRelativeResize="0"/>
          <p:nvPr/>
        </p:nvPicPr>
        <p:blipFill rotWithShape="1">
          <a:blip r:embed="rId71">
            <a:alphaModFix/>
          </a:blip>
          <a:srcRect b="0" l="0" r="0" t="0"/>
          <a:stretch/>
        </p:blipFill>
        <p:spPr>
          <a:xfrm>
            <a:off x="1210554" y="12394400"/>
            <a:ext cx="611164" cy="5471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0" id="1127" name="Google Shape;1127;p12"/>
          <p:cNvPicPr preferRelativeResize="0"/>
          <p:nvPr/>
        </p:nvPicPr>
        <p:blipFill rotWithShape="1">
          <a:blip r:embed="rId72">
            <a:alphaModFix/>
          </a:blip>
          <a:srcRect b="0" l="0" r="0" t="0"/>
          <a:stretch/>
        </p:blipFill>
        <p:spPr>
          <a:xfrm>
            <a:off x="7410253" y="11993760"/>
            <a:ext cx="600402" cy="548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1" id="1128" name="Google Shape;1128;p12"/>
          <p:cNvPicPr preferRelativeResize="0"/>
          <p:nvPr/>
        </p:nvPicPr>
        <p:blipFill rotWithShape="1">
          <a:blip r:embed="rId73">
            <a:alphaModFix/>
          </a:blip>
          <a:srcRect b="0" l="0" r="0" t="0"/>
          <a:stretch/>
        </p:blipFill>
        <p:spPr>
          <a:xfrm>
            <a:off x="7031388" y="10877177"/>
            <a:ext cx="318409" cy="6562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2" id="1129" name="Google Shape;1129;p12"/>
          <p:cNvPicPr preferRelativeResize="0"/>
          <p:nvPr/>
        </p:nvPicPr>
        <p:blipFill rotWithShape="1">
          <a:blip r:embed="rId74">
            <a:alphaModFix/>
          </a:blip>
          <a:srcRect b="0" l="0" r="0" t="0"/>
          <a:stretch/>
        </p:blipFill>
        <p:spPr>
          <a:xfrm>
            <a:off x="7239306" y="10748460"/>
            <a:ext cx="190791" cy="1305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3" id="1130" name="Google Shape;1130;p12"/>
          <p:cNvPicPr preferRelativeResize="0"/>
          <p:nvPr/>
        </p:nvPicPr>
        <p:blipFill rotWithShape="1">
          <a:blip r:embed="rId75">
            <a:alphaModFix/>
          </a:blip>
          <a:srcRect b="0" l="0" r="0" t="0"/>
          <a:stretch/>
        </p:blipFill>
        <p:spPr>
          <a:xfrm>
            <a:off x="4583493" y="10562797"/>
            <a:ext cx="252799" cy="7404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4" id="1131" name="Google Shape;1131;p12"/>
          <p:cNvPicPr preferRelativeResize="0"/>
          <p:nvPr/>
        </p:nvPicPr>
        <p:blipFill rotWithShape="1">
          <a:blip r:embed="rId76">
            <a:alphaModFix/>
          </a:blip>
          <a:srcRect b="0" l="0" r="0" t="0"/>
          <a:stretch/>
        </p:blipFill>
        <p:spPr>
          <a:xfrm>
            <a:off x="4564617" y="10440937"/>
            <a:ext cx="207651" cy="1198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5" id="1132" name="Google Shape;1132;p12"/>
          <p:cNvPicPr preferRelativeResize="0"/>
          <p:nvPr/>
        </p:nvPicPr>
        <p:blipFill rotWithShape="1">
          <a:blip r:embed="rId77">
            <a:alphaModFix/>
          </a:blip>
          <a:srcRect b="0" l="0" r="0" t="0"/>
          <a:stretch/>
        </p:blipFill>
        <p:spPr>
          <a:xfrm>
            <a:off x="4697017" y="12232289"/>
            <a:ext cx="303772" cy="176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6" id="1133" name="Google Shape;1133;p12"/>
          <p:cNvPicPr preferRelativeResize="0"/>
          <p:nvPr/>
        </p:nvPicPr>
        <p:blipFill rotWithShape="1">
          <a:blip r:embed="rId78">
            <a:alphaModFix/>
          </a:blip>
          <a:srcRect b="0" l="0" r="0" t="0"/>
          <a:stretch/>
        </p:blipFill>
        <p:spPr>
          <a:xfrm>
            <a:off x="2295895" y="12061836"/>
            <a:ext cx="397459" cy="3796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7" id="1134" name="Google Shape;1134;p12"/>
          <p:cNvPicPr preferRelativeResize="0"/>
          <p:nvPr/>
        </p:nvPicPr>
        <p:blipFill rotWithShape="1">
          <a:blip r:embed="rId79">
            <a:alphaModFix/>
          </a:blip>
          <a:srcRect b="0" l="0" r="0" t="0"/>
          <a:stretch/>
        </p:blipFill>
        <p:spPr>
          <a:xfrm>
            <a:off x="2288850" y="12305555"/>
            <a:ext cx="183405" cy="1832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8" id="1135" name="Google Shape;1135;p12"/>
          <p:cNvPicPr preferRelativeResize="0"/>
          <p:nvPr/>
        </p:nvPicPr>
        <p:blipFill rotWithShape="1">
          <a:blip r:embed="rId80">
            <a:alphaModFix/>
          </a:blip>
          <a:srcRect b="0" l="0" r="0" t="0"/>
          <a:stretch/>
        </p:blipFill>
        <p:spPr>
          <a:xfrm>
            <a:off x="797188" y="8905719"/>
            <a:ext cx="2083830" cy="20436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9" id="1136" name="Google Shape;1136;p12"/>
          <p:cNvPicPr preferRelativeResize="0"/>
          <p:nvPr/>
        </p:nvPicPr>
        <p:blipFill rotWithShape="1">
          <a:blip r:embed="rId81">
            <a:alphaModFix/>
          </a:blip>
          <a:srcRect b="0" l="0" r="0" t="0"/>
          <a:stretch/>
        </p:blipFill>
        <p:spPr>
          <a:xfrm>
            <a:off x="3709173" y="8716813"/>
            <a:ext cx="1806030" cy="9810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0" id="1137" name="Google Shape;1137;p12"/>
          <p:cNvPicPr preferRelativeResize="0"/>
          <p:nvPr/>
        </p:nvPicPr>
        <p:blipFill rotWithShape="1">
          <a:blip r:embed="rId82">
            <a:alphaModFix/>
          </a:blip>
          <a:srcRect b="0" l="0" r="0" t="0"/>
          <a:stretch/>
        </p:blipFill>
        <p:spPr>
          <a:xfrm>
            <a:off x="6656955" y="8896826"/>
            <a:ext cx="1937526" cy="15415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1" id="1138" name="Google Shape;1138;p12"/>
          <p:cNvPicPr preferRelativeResize="0"/>
          <p:nvPr/>
        </p:nvPicPr>
        <p:blipFill rotWithShape="1">
          <a:blip r:embed="rId83">
            <a:alphaModFix/>
          </a:blip>
          <a:srcRect b="0" l="0" r="0" t="0"/>
          <a:stretch/>
        </p:blipFill>
        <p:spPr>
          <a:xfrm>
            <a:off x="1785915" y="10187577"/>
            <a:ext cx="97372" cy="50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2" id="1139" name="Google Shape;1139;p12"/>
          <p:cNvPicPr preferRelativeResize="0"/>
          <p:nvPr/>
        </p:nvPicPr>
        <p:blipFill rotWithShape="1">
          <a:blip r:embed="rId84">
            <a:alphaModFix/>
          </a:blip>
          <a:srcRect b="0" l="0" r="0" t="0"/>
          <a:stretch/>
        </p:blipFill>
        <p:spPr>
          <a:xfrm>
            <a:off x="4434704" y="9759670"/>
            <a:ext cx="184065" cy="1660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3" id="1140" name="Google Shape;1140;p12"/>
          <p:cNvPicPr preferRelativeResize="0"/>
          <p:nvPr/>
        </p:nvPicPr>
        <p:blipFill rotWithShape="1">
          <a:blip r:embed="rId85">
            <a:alphaModFix/>
          </a:blip>
          <a:srcRect b="0" l="0" r="0" t="0"/>
          <a:stretch/>
        </p:blipFill>
        <p:spPr>
          <a:xfrm>
            <a:off x="1355318" y="12412947"/>
            <a:ext cx="447304" cy="1226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4" id="1141" name="Google Shape;1141;p12"/>
          <p:cNvPicPr preferRelativeResize="0"/>
          <p:nvPr/>
        </p:nvPicPr>
        <p:blipFill rotWithShape="1">
          <a:blip r:embed="rId86">
            <a:alphaModFix/>
          </a:blip>
          <a:srcRect b="0" l="0" r="0" t="0"/>
          <a:stretch/>
        </p:blipFill>
        <p:spPr>
          <a:xfrm>
            <a:off x="7428976" y="12012494"/>
            <a:ext cx="447124" cy="1229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5" id="1142" name="Google Shape;1142;p12"/>
          <p:cNvPicPr preferRelativeResize="0"/>
          <p:nvPr/>
        </p:nvPicPr>
        <p:blipFill rotWithShape="1">
          <a:blip r:embed="rId87">
            <a:alphaModFix/>
          </a:blip>
          <a:srcRect b="0" l="0" r="0" t="0"/>
          <a:stretch/>
        </p:blipFill>
        <p:spPr>
          <a:xfrm>
            <a:off x="5295638" y="9380177"/>
            <a:ext cx="69328" cy="152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6" id="1143" name="Google Shape;1143;p12"/>
          <p:cNvPicPr preferRelativeResize="0"/>
          <p:nvPr/>
        </p:nvPicPr>
        <p:blipFill rotWithShape="1">
          <a:blip r:embed="rId88">
            <a:alphaModFix/>
          </a:blip>
          <a:srcRect b="0" l="0" r="0" t="0"/>
          <a:stretch/>
        </p:blipFill>
        <p:spPr>
          <a:xfrm>
            <a:off x="1347456" y="11640269"/>
            <a:ext cx="199524" cy="514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7" id="1144" name="Google Shape;1144;p12"/>
          <p:cNvPicPr preferRelativeResize="0"/>
          <p:nvPr/>
        </p:nvPicPr>
        <p:blipFill rotWithShape="1">
          <a:blip r:embed="rId89">
            <a:alphaModFix/>
          </a:blip>
          <a:srcRect b="0" l="0" r="0" t="0"/>
          <a:stretch/>
        </p:blipFill>
        <p:spPr>
          <a:xfrm>
            <a:off x="1345152" y="11628549"/>
            <a:ext cx="141471" cy="400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8" id="1145" name="Google Shape;1145;p12"/>
          <p:cNvPicPr preferRelativeResize="0"/>
          <p:nvPr/>
        </p:nvPicPr>
        <p:blipFill rotWithShape="1">
          <a:blip r:embed="rId90">
            <a:alphaModFix/>
          </a:blip>
          <a:srcRect b="0" l="0" r="0" t="0"/>
          <a:stretch/>
        </p:blipFill>
        <p:spPr>
          <a:xfrm>
            <a:off x="1335911" y="11600878"/>
            <a:ext cx="99797" cy="400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9" id="1146" name="Google Shape;1146;p12"/>
          <p:cNvPicPr preferRelativeResize="0"/>
          <p:nvPr/>
        </p:nvPicPr>
        <p:blipFill rotWithShape="1">
          <a:blip r:embed="rId91">
            <a:alphaModFix/>
          </a:blip>
          <a:srcRect b="0" l="0" r="0" t="0"/>
          <a:stretch/>
        </p:blipFill>
        <p:spPr>
          <a:xfrm>
            <a:off x="1329018" y="11573364"/>
            <a:ext cx="95080" cy="39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0" id="1147" name="Google Shape;1147;p12"/>
          <p:cNvPicPr preferRelativeResize="0"/>
          <p:nvPr/>
        </p:nvPicPr>
        <p:blipFill rotWithShape="1">
          <a:blip r:embed="rId92">
            <a:alphaModFix/>
          </a:blip>
          <a:srcRect b="0" l="0" r="0" t="0"/>
          <a:stretch/>
        </p:blipFill>
        <p:spPr>
          <a:xfrm>
            <a:off x="1324370" y="11526787"/>
            <a:ext cx="113776" cy="559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1" id="1148" name="Google Shape;1148;p12"/>
          <p:cNvPicPr preferRelativeResize="0"/>
          <p:nvPr/>
        </p:nvPicPr>
        <p:blipFill rotWithShape="1">
          <a:blip r:embed="rId93">
            <a:alphaModFix/>
          </a:blip>
          <a:srcRect b="0" l="0" r="0" t="0"/>
          <a:stretch/>
        </p:blipFill>
        <p:spPr>
          <a:xfrm>
            <a:off x="1324286" y="11512773"/>
            <a:ext cx="69652" cy="353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2" id="1149" name="Google Shape;1149;p12"/>
          <p:cNvPicPr preferRelativeResize="0"/>
          <p:nvPr/>
        </p:nvPicPr>
        <p:blipFill rotWithShape="1">
          <a:blip r:embed="rId94">
            <a:alphaModFix/>
          </a:blip>
          <a:srcRect b="0" l="0" r="0" t="0"/>
          <a:stretch/>
        </p:blipFill>
        <p:spPr>
          <a:xfrm>
            <a:off x="1319584" y="11492068"/>
            <a:ext cx="41932" cy="305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4" id="1150" name="Google Shape;1150;p12"/>
          <p:cNvPicPr preferRelativeResize="0"/>
          <p:nvPr/>
        </p:nvPicPr>
        <p:blipFill rotWithShape="1">
          <a:blip r:embed="rId95">
            <a:alphaModFix/>
          </a:blip>
          <a:srcRect b="0" l="0" r="0" t="0"/>
          <a:stretch/>
        </p:blipFill>
        <p:spPr>
          <a:xfrm>
            <a:off x="1301128" y="11424673"/>
            <a:ext cx="35141" cy="282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5" id="1151" name="Google Shape;1151;p12"/>
          <p:cNvPicPr preferRelativeResize="0"/>
          <p:nvPr/>
        </p:nvPicPr>
        <p:blipFill rotWithShape="1">
          <a:blip r:embed="rId96">
            <a:alphaModFix/>
          </a:blip>
          <a:srcRect b="0" l="0" r="0" t="0"/>
          <a:stretch/>
        </p:blipFill>
        <p:spPr>
          <a:xfrm>
            <a:off x="1291838" y="11401542"/>
            <a:ext cx="37144" cy="261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6" id="1152" name="Google Shape;1152;p12"/>
          <p:cNvPicPr preferRelativeResize="0"/>
          <p:nvPr/>
        </p:nvPicPr>
        <p:blipFill rotWithShape="1">
          <a:blip r:embed="rId97">
            <a:alphaModFix/>
          </a:blip>
          <a:srcRect b="0" l="0" r="0" t="0"/>
          <a:stretch/>
        </p:blipFill>
        <p:spPr>
          <a:xfrm>
            <a:off x="1294142" y="11369110"/>
            <a:ext cx="30564" cy="238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8" id="1153" name="Google Shape;1153;p12"/>
          <p:cNvPicPr preferRelativeResize="0"/>
          <p:nvPr/>
        </p:nvPicPr>
        <p:blipFill rotWithShape="1">
          <a:blip r:embed="rId98">
            <a:alphaModFix/>
          </a:blip>
          <a:srcRect b="0" l="0" r="0" t="0"/>
          <a:stretch/>
        </p:blipFill>
        <p:spPr>
          <a:xfrm>
            <a:off x="2617890" y="11406168"/>
            <a:ext cx="220313" cy="400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9" id="1154" name="Google Shape;1154;p12"/>
          <p:cNvPicPr preferRelativeResize="0"/>
          <p:nvPr/>
        </p:nvPicPr>
        <p:blipFill rotWithShape="1">
          <a:blip r:embed="rId99">
            <a:alphaModFix/>
          </a:blip>
          <a:srcRect b="0" l="0" r="0" t="0"/>
          <a:stretch/>
        </p:blipFill>
        <p:spPr>
          <a:xfrm>
            <a:off x="2701294" y="11373519"/>
            <a:ext cx="194770" cy="285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0" id="1155" name="Google Shape;1155;p12"/>
          <p:cNvPicPr preferRelativeResize="0"/>
          <p:nvPr/>
        </p:nvPicPr>
        <p:blipFill rotWithShape="1">
          <a:blip r:embed="rId100">
            <a:alphaModFix/>
          </a:blip>
          <a:srcRect b="0" l="0" r="0" t="0"/>
          <a:stretch/>
        </p:blipFill>
        <p:spPr>
          <a:xfrm>
            <a:off x="2743010" y="11336504"/>
            <a:ext cx="178670" cy="352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1" id="1156" name="Google Shape;1156;p12"/>
          <p:cNvPicPr preferRelativeResize="0"/>
          <p:nvPr/>
        </p:nvPicPr>
        <p:blipFill rotWithShape="1">
          <a:blip r:embed="rId101">
            <a:alphaModFix/>
          </a:blip>
          <a:srcRect b="0" l="0" r="0" t="0"/>
          <a:stretch/>
        </p:blipFill>
        <p:spPr>
          <a:xfrm>
            <a:off x="2768593" y="11292799"/>
            <a:ext cx="120576" cy="308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2" id="1157" name="Google Shape;1157;p12"/>
          <p:cNvPicPr preferRelativeResize="0"/>
          <p:nvPr/>
        </p:nvPicPr>
        <p:blipFill rotWithShape="1">
          <a:blip r:embed="rId102">
            <a:alphaModFix/>
          </a:blip>
          <a:srcRect b="0" l="0" r="0" t="0"/>
          <a:stretch/>
        </p:blipFill>
        <p:spPr>
          <a:xfrm>
            <a:off x="2796265" y="11262022"/>
            <a:ext cx="60368" cy="197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3" id="1158" name="Google Shape;1158;p12"/>
          <p:cNvPicPr preferRelativeResize="0"/>
          <p:nvPr/>
        </p:nvPicPr>
        <p:blipFill rotWithShape="1">
          <a:blip r:embed="rId103">
            <a:alphaModFix/>
          </a:blip>
          <a:srcRect b="0" l="0" r="0" t="0"/>
          <a:stretch/>
        </p:blipFill>
        <p:spPr>
          <a:xfrm>
            <a:off x="2798634" y="11227495"/>
            <a:ext cx="76400" cy="284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6" id="1159" name="Google Shape;1159;p12"/>
          <p:cNvPicPr preferRelativeResize="0"/>
          <p:nvPr/>
        </p:nvPicPr>
        <p:blipFill rotWithShape="1">
          <a:blip r:embed="rId104">
            <a:alphaModFix/>
          </a:blip>
          <a:srcRect b="0" l="0" r="0" t="0"/>
          <a:stretch/>
        </p:blipFill>
        <p:spPr>
          <a:xfrm>
            <a:off x="2817162" y="11137248"/>
            <a:ext cx="18892" cy="12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7" id="1160" name="Google Shape;1160;p12"/>
          <p:cNvPicPr preferRelativeResize="0"/>
          <p:nvPr/>
        </p:nvPicPr>
        <p:blipFill rotWithShape="1">
          <a:blip r:embed="rId105">
            <a:alphaModFix/>
          </a:blip>
          <a:srcRect b="0" l="0" r="0" t="0"/>
          <a:stretch/>
        </p:blipFill>
        <p:spPr>
          <a:xfrm>
            <a:off x="2045185" y="10710043"/>
            <a:ext cx="48792" cy="197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1" id="1161" name="Google Shape;1161;p12"/>
          <p:cNvPicPr preferRelativeResize="0"/>
          <p:nvPr/>
        </p:nvPicPr>
        <p:blipFill rotWithShape="1">
          <a:blip r:embed="rId106">
            <a:alphaModFix/>
          </a:blip>
          <a:srcRect b="0" l="0" r="0" t="0"/>
          <a:stretch/>
        </p:blipFill>
        <p:spPr>
          <a:xfrm>
            <a:off x="1739156" y="10719774"/>
            <a:ext cx="34992" cy="375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2" id="1162" name="Google Shape;1162;p12"/>
          <p:cNvPicPr preferRelativeResize="0"/>
          <p:nvPr/>
        </p:nvPicPr>
        <p:blipFill rotWithShape="1">
          <a:blip r:embed="rId107">
            <a:alphaModFix/>
          </a:blip>
          <a:srcRect b="0" l="0" r="0" t="0"/>
          <a:stretch/>
        </p:blipFill>
        <p:spPr>
          <a:xfrm>
            <a:off x="1767027" y="10706088"/>
            <a:ext cx="51217" cy="488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5" id="1163" name="Google Shape;1163;p12"/>
          <p:cNvPicPr preferRelativeResize="0"/>
          <p:nvPr/>
        </p:nvPicPr>
        <p:blipFill rotWithShape="1">
          <a:blip r:embed="rId108">
            <a:alphaModFix/>
          </a:blip>
          <a:srcRect b="0" l="0" r="0" t="0"/>
          <a:stretch/>
        </p:blipFill>
        <p:spPr>
          <a:xfrm>
            <a:off x="1171269" y="10671168"/>
            <a:ext cx="185445" cy="240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6" id="1164" name="Google Shape;1164;p12"/>
          <p:cNvPicPr preferRelativeResize="0"/>
          <p:nvPr/>
        </p:nvPicPr>
        <p:blipFill rotWithShape="1">
          <a:blip r:embed="rId109">
            <a:alphaModFix/>
          </a:blip>
          <a:srcRect b="0" l="0" r="0" t="0"/>
          <a:stretch/>
        </p:blipFill>
        <p:spPr>
          <a:xfrm>
            <a:off x="1171297" y="10645670"/>
            <a:ext cx="157707" cy="271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7" id="1165" name="Google Shape;1165;p12"/>
          <p:cNvPicPr preferRelativeResize="0"/>
          <p:nvPr/>
        </p:nvPicPr>
        <p:blipFill rotWithShape="1">
          <a:blip r:embed="rId110">
            <a:alphaModFix/>
          </a:blip>
          <a:srcRect b="0" l="0" r="0" t="0"/>
          <a:stretch/>
        </p:blipFill>
        <p:spPr>
          <a:xfrm>
            <a:off x="1173680" y="10622328"/>
            <a:ext cx="104367" cy="201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8" id="1166" name="Google Shape;1166;p12"/>
          <p:cNvPicPr preferRelativeResize="0"/>
          <p:nvPr/>
        </p:nvPicPr>
        <p:blipFill rotWithShape="1">
          <a:blip r:embed="rId111">
            <a:alphaModFix/>
          </a:blip>
          <a:srcRect b="0" l="0" r="0" t="0"/>
          <a:stretch/>
        </p:blipFill>
        <p:spPr>
          <a:xfrm>
            <a:off x="1164366" y="10603538"/>
            <a:ext cx="58104" cy="139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9" id="1167" name="Google Shape;1167;p12"/>
          <p:cNvPicPr preferRelativeResize="0"/>
          <p:nvPr/>
        </p:nvPicPr>
        <p:blipFill rotWithShape="1">
          <a:blip r:embed="rId112">
            <a:alphaModFix/>
          </a:blip>
          <a:srcRect b="0" l="0" r="0" t="0"/>
          <a:stretch/>
        </p:blipFill>
        <p:spPr>
          <a:xfrm>
            <a:off x="1159670" y="10569153"/>
            <a:ext cx="60374" cy="240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2" id="1168" name="Google Shape;1168;p12"/>
          <p:cNvPicPr preferRelativeResize="0"/>
          <p:nvPr/>
        </p:nvPicPr>
        <p:blipFill rotWithShape="1">
          <a:blip r:embed="rId113">
            <a:alphaModFix/>
          </a:blip>
          <a:srcRect b="0" l="0" r="0" t="0"/>
          <a:stretch/>
        </p:blipFill>
        <p:spPr>
          <a:xfrm>
            <a:off x="1122630" y="9985046"/>
            <a:ext cx="74269" cy="352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3" id="1169" name="Google Shape;1169;p12"/>
          <p:cNvPicPr preferRelativeResize="0"/>
          <p:nvPr/>
        </p:nvPicPr>
        <p:blipFill rotWithShape="1">
          <a:blip r:embed="rId114">
            <a:alphaModFix/>
          </a:blip>
          <a:srcRect b="0" l="0" r="0" t="0"/>
          <a:stretch/>
        </p:blipFill>
        <p:spPr>
          <a:xfrm>
            <a:off x="1113448" y="10023909"/>
            <a:ext cx="51099" cy="175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5" id="1170" name="Google Shape;1170;p12"/>
          <p:cNvPicPr preferRelativeResize="0"/>
          <p:nvPr/>
        </p:nvPicPr>
        <p:blipFill rotWithShape="1">
          <a:blip r:embed="rId115">
            <a:alphaModFix/>
          </a:blip>
          <a:srcRect b="0" l="0" r="0" t="0"/>
          <a:stretch/>
        </p:blipFill>
        <p:spPr>
          <a:xfrm>
            <a:off x="1127349" y="10075105"/>
            <a:ext cx="37268" cy="173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6" id="1171" name="Google Shape;1171;p12"/>
          <p:cNvPicPr preferRelativeResize="0"/>
          <p:nvPr/>
        </p:nvPicPr>
        <p:blipFill rotWithShape="1">
          <a:blip r:embed="rId116">
            <a:alphaModFix/>
          </a:blip>
          <a:srcRect b="0" l="0" r="0" t="0"/>
          <a:stretch/>
        </p:blipFill>
        <p:spPr>
          <a:xfrm>
            <a:off x="2451006" y="10416300"/>
            <a:ext cx="150767" cy="583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7" id="1172" name="Google Shape;1172;p12"/>
          <p:cNvPicPr preferRelativeResize="0"/>
          <p:nvPr/>
        </p:nvPicPr>
        <p:blipFill rotWithShape="1">
          <a:blip r:embed="rId117">
            <a:alphaModFix/>
          </a:blip>
          <a:srcRect b="0" l="0" r="0" t="0"/>
          <a:stretch/>
        </p:blipFill>
        <p:spPr>
          <a:xfrm>
            <a:off x="2548221" y="10374368"/>
            <a:ext cx="94981" cy="376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8" id="1173" name="Google Shape;1173;p12"/>
          <p:cNvPicPr preferRelativeResize="0"/>
          <p:nvPr/>
        </p:nvPicPr>
        <p:blipFill rotWithShape="1">
          <a:blip r:embed="rId118">
            <a:alphaModFix/>
          </a:blip>
          <a:srcRect b="0" l="0" r="0" t="0"/>
          <a:stretch/>
        </p:blipFill>
        <p:spPr>
          <a:xfrm>
            <a:off x="2555242" y="10360452"/>
            <a:ext cx="48689" cy="240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9" id="1174" name="Google Shape;1174;p12"/>
          <p:cNvPicPr preferRelativeResize="0"/>
          <p:nvPr/>
        </p:nvPicPr>
        <p:blipFill rotWithShape="1">
          <a:blip r:embed="rId119">
            <a:alphaModFix/>
          </a:blip>
          <a:srcRect b="0" l="0" r="0" t="0"/>
          <a:stretch/>
        </p:blipFill>
        <p:spPr>
          <a:xfrm>
            <a:off x="2548323" y="10328101"/>
            <a:ext cx="41802" cy="261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0" id="1175" name="Google Shape;1175;p12"/>
          <p:cNvPicPr preferRelativeResize="0"/>
          <p:nvPr/>
        </p:nvPicPr>
        <p:blipFill rotWithShape="1">
          <a:blip r:embed="rId120">
            <a:alphaModFix/>
          </a:blip>
          <a:srcRect b="0" l="0" r="0" t="0"/>
          <a:stretch/>
        </p:blipFill>
        <p:spPr>
          <a:xfrm>
            <a:off x="2557459" y="10306763"/>
            <a:ext cx="23444" cy="13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1" id="1176" name="Google Shape;1176;p12"/>
          <p:cNvPicPr preferRelativeResize="0"/>
          <p:nvPr/>
        </p:nvPicPr>
        <p:blipFill rotWithShape="1">
          <a:blip r:embed="rId121">
            <a:alphaModFix/>
          </a:blip>
          <a:srcRect b="0" l="0" r="0" t="0"/>
          <a:stretch/>
        </p:blipFill>
        <p:spPr>
          <a:xfrm>
            <a:off x="2587265" y="10260669"/>
            <a:ext cx="14771" cy="147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2" id="1177" name="Google Shape;1177;p12"/>
          <p:cNvPicPr preferRelativeResize="0"/>
          <p:nvPr/>
        </p:nvPicPr>
        <p:blipFill rotWithShape="1">
          <a:blip r:embed="rId122">
            <a:alphaModFix/>
          </a:blip>
          <a:srcRect b="0" l="0" r="0" t="0"/>
          <a:stretch/>
        </p:blipFill>
        <p:spPr>
          <a:xfrm>
            <a:off x="2186624" y="9674380"/>
            <a:ext cx="150634" cy="352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3" id="1178" name="Google Shape;1178;p12"/>
          <p:cNvPicPr preferRelativeResize="0"/>
          <p:nvPr/>
        </p:nvPicPr>
        <p:blipFill rotWithShape="1">
          <a:blip r:embed="rId123">
            <a:alphaModFix/>
          </a:blip>
          <a:srcRect b="0" l="0" r="0" t="0"/>
          <a:stretch/>
        </p:blipFill>
        <p:spPr>
          <a:xfrm>
            <a:off x="2328040" y="9694546"/>
            <a:ext cx="60334" cy="154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4" id="1179" name="Google Shape;1179;p12"/>
          <p:cNvPicPr preferRelativeResize="0"/>
          <p:nvPr/>
        </p:nvPicPr>
        <p:blipFill rotWithShape="1">
          <a:blip r:embed="rId124">
            <a:alphaModFix/>
          </a:blip>
          <a:srcRect b="0" l="0" r="0" t="0"/>
          <a:stretch/>
        </p:blipFill>
        <p:spPr>
          <a:xfrm>
            <a:off x="2365206" y="9722364"/>
            <a:ext cx="51024" cy="133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6" id="1180" name="Google Shape;1180;p12"/>
          <p:cNvPicPr preferRelativeResize="0"/>
          <p:nvPr/>
        </p:nvPicPr>
        <p:blipFill rotWithShape="1">
          <a:blip r:embed="rId125">
            <a:alphaModFix/>
          </a:blip>
          <a:srcRect b="0" l="0" r="0" t="0"/>
          <a:stretch/>
        </p:blipFill>
        <p:spPr>
          <a:xfrm>
            <a:off x="2402267" y="9752787"/>
            <a:ext cx="28040" cy="131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7" id="1181" name="Google Shape;1181;p12"/>
          <p:cNvPicPr preferRelativeResize="0"/>
          <p:nvPr/>
        </p:nvPicPr>
        <p:blipFill rotWithShape="1">
          <a:blip r:embed="rId126">
            <a:alphaModFix/>
          </a:blip>
          <a:srcRect b="0" l="0" r="0" t="0"/>
          <a:stretch/>
        </p:blipFill>
        <p:spPr>
          <a:xfrm>
            <a:off x="1075829" y="11902479"/>
            <a:ext cx="21841" cy="372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8" id="1182" name="Google Shape;1182;p12"/>
          <p:cNvPicPr preferRelativeResize="0"/>
          <p:nvPr/>
        </p:nvPicPr>
        <p:blipFill rotWithShape="1">
          <a:blip r:embed="rId127">
            <a:alphaModFix/>
          </a:blip>
          <a:srcRect b="0" l="0" r="0" t="0"/>
          <a:stretch/>
        </p:blipFill>
        <p:spPr>
          <a:xfrm>
            <a:off x="1096500" y="11914031"/>
            <a:ext cx="17177" cy="235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9" id="1183" name="Google Shape;1183;p12"/>
          <p:cNvPicPr preferRelativeResize="0"/>
          <p:nvPr/>
        </p:nvPicPr>
        <p:blipFill rotWithShape="1">
          <a:blip r:embed="rId128">
            <a:alphaModFix/>
          </a:blip>
          <a:srcRect b="0" l="0" r="0" t="0"/>
          <a:stretch/>
        </p:blipFill>
        <p:spPr>
          <a:xfrm>
            <a:off x="1115522" y="11911334"/>
            <a:ext cx="18926" cy="148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0" id="1184" name="Google Shape;1184;p12"/>
          <p:cNvPicPr preferRelativeResize="0"/>
          <p:nvPr/>
        </p:nvPicPr>
        <p:blipFill rotWithShape="1">
          <a:blip r:embed="rId129">
            <a:alphaModFix/>
          </a:blip>
          <a:srcRect b="0" l="0" r="0" t="0"/>
          <a:stretch/>
        </p:blipFill>
        <p:spPr>
          <a:xfrm>
            <a:off x="3790803" y="11289307"/>
            <a:ext cx="310669" cy="338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1" id="1185" name="Google Shape;1185;p12"/>
          <p:cNvPicPr preferRelativeResize="0"/>
          <p:nvPr/>
        </p:nvPicPr>
        <p:blipFill rotWithShape="1">
          <a:blip r:embed="rId130">
            <a:alphaModFix/>
          </a:blip>
          <a:srcRect b="0" l="0" r="0" t="0"/>
          <a:stretch/>
        </p:blipFill>
        <p:spPr>
          <a:xfrm>
            <a:off x="3776827" y="11241248"/>
            <a:ext cx="340665" cy="563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2" id="1186" name="Google Shape;1186;p12"/>
          <p:cNvPicPr preferRelativeResize="0"/>
          <p:nvPr/>
        </p:nvPicPr>
        <p:blipFill rotWithShape="1">
          <a:blip r:embed="rId131">
            <a:alphaModFix/>
          </a:blip>
          <a:srcRect b="0" l="0" r="0" t="0"/>
          <a:stretch/>
        </p:blipFill>
        <p:spPr>
          <a:xfrm>
            <a:off x="3788390" y="11197493"/>
            <a:ext cx="292218" cy="561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3" id="1187" name="Google Shape;1187;p12"/>
          <p:cNvPicPr preferRelativeResize="0"/>
          <p:nvPr/>
        </p:nvPicPr>
        <p:blipFill rotWithShape="1">
          <a:blip r:embed="rId132">
            <a:alphaModFix/>
          </a:blip>
          <a:srcRect b="0" l="0" r="0" t="0"/>
          <a:stretch/>
        </p:blipFill>
        <p:spPr>
          <a:xfrm>
            <a:off x="3788483" y="11178784"/>
            <a:ext cx="238788" cy="376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4" id="1188" name="Google Shape;1188;p12"/>
          <p:cNvPicPr preferRelativeResize="0"/>
          <p:nvPr/>
        </p:nvPicPr>
        <p:blipFill rotWithShape="1">
          <a:blip r:embed="rId133">
            <a:alphaModFix/>
          </a:blip>
          <a:srcRect b="0" l="0" r="0" t="0"/>
          <a:stretch/>
        </p:blipFill>
        <p:spPr>
          <a:xfrm>
            <a:off x="3779072" y="11151021"/>
            <a:ext cx="194699" cy="401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5" id="1189" name="Google Shape;1189;p12"/>
          <p:cNvPicPr preferRelativeResize="0"/>
          <p:nvPr/>
        </p:nvPicPr>
        <p:blipFill rotWithShape="1">
          <a:blip r:embed="rId134">
            <a:alphaModFix/>
          </a:blip>
          <a:srcRect b="0" l="0" r="0" t="0"/>
          <a:stretch/>
        </p:blipFill>
        <p:spPr>
          <a:xfrm>
            <a:off x="3769871" y="11090975"/>
            <a:ext cx="257193" cy="525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6" id="1190" name="Google Shape;1190;p12"/>
          <p:cNvPicPr preferRelativeResize="0"/>
          <p:nvPr/>
        </p:nvPicPr>
        <p:blipFill rotWithShape="1">
          <a:blip r:embed="rId135">
            <a:alphaModFix/>
          </a:blip>
          <a:srcRect b="0" l="0" r="0" t="0"/>
          <a:stretch/>
        </p:blipFill>
        <p:spPr>
          <a:xfrm>
            <a:off x="3786096" y="11069742"/>
            <a:ext cx="176205" cy="423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7" id="1191" name="Google Shape;1191;p12"/>
          <p:cNvPicPr preferRelativeResize="0"/>
          <p:nvPr/>
        </p:nvPicPr>
        <p:blipFill rotWithShape="1">
          <a:blip r:embed="rId136">
            <a:alphaModFix/>
          </a:blip>
          <a:srcRect b="0" l="0" r="0" t="0"/>
          <a:stretch/>
        </p:blipFill>
        <p:spPr>
          <a:xfrm>
            <a:off x="3788466" y="11035171"/>
            <a:ext cx="136701" cy="288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8" id="1192" name="Google Shape;1192;p12"/>
          <p:cNvPicPr preferRelativeResize="0"/>
          <p:nvPr/>
        </p:nvPicPr>
        <p:blipFill rotWithShape="1">
          <a:blip r:embed="rId137">
            <a:alphaModFix/>
          </a:blip>
          <a:srcRect b="0" l="0" r="0" t="0"/>
          <a:stretch/>
        </p:blipFill>
        <p:spPr>
          <a:xfrm>
            <a:off x="3781438" y="10984068"/>
            <a:ext cx="97443" cy="264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9" id="1193" name="Google Shape;1193;p12"/>
          <p:cNvPicPr preferRelativeResize="0"/>
          <p:nvPr/>
        </p:nvPicPr>
        <p:blipFill rotWithShape="1">
          <a:blip r:embed="rId138">
            <a:alphaModFix/>
          </a:blip>
          <a:srcRect b="0" l="0" r="0" t="0"/>
          <a:stretch/>
        </p:blipFill>
        <p:spPr>
          <a:xfrm>
            <a:off x="3774628" y="10942414"/>
            <a:ext cx="76397" cy="284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0" id="1194" name="Google Shape;1194;p12"/>
          <p:cNvPicPr preferRelativeResize="0"/>
          <p:nvPr/>
        </p:nvPicPr>
        <p:blipFill rotWithShape="1">
          <a:blip r:embed="rId139">
            <a:alphaModFix/>
          </a:blip>
          <a:srcRect b="0" l="0" r="0" t="0"/>
          <a:stretch/>
        </p:blipFill>
        <p:spPr>
          <a:xfrm>
            <a:off x="3765213" y="10886864"/>
            <a:ext cx="69630" cy="220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2" id="1195" name="Google Shape;1195;p12"/>
          <p:cNvPicPr preferRelativeResize="0"/>
          <p:nvPr/>
        </p:nvPicPr>
        <p:blipFill rotWithShape="1">
          <a:blip r:embed="rId140">
            <a:alphaModFix/>
          </a:blip>
          <a:srcRect b="0" l="0" r="0" t="0"/>
          <a:stretch/>
        </p:blipFill>
        <p:spPr>
          <a:xfrm>
            <a:off x="3802355" y="10817249"/>
            <a:ext cx="48714" cy="195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4" id="1196" name="Google Shape;1196;p12"/>
          <p:cNvPicPr preferRelativeResize="0"/>
          <p:nvPr/>
        </p:nvPicPr>
        <p:blipFill rotWithShape="1">
          <a:blip r:embed="rId141">
            <a:alphaModFix/>
          </a:blip>
          <a:srcRect b="0" l="0" r="0" t="0"/>
          <a:stretch/>
        </p:blipFill>
        <p:spPr>
          <a:xfrm>
            <a:off x="4646064" y="10604264"/>
            <a:ext cx="19063" cy="1947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5" id="1197" name="Google Shape;1197;p12"/>
          <p:cNvPicPr preferRelativeResize="0"/>
          <p:nvPr/>
        </p:nvPicPr>
        <p:blipFill rotWithShape="1">
          <a:blip r:embed="rId142">
            <a:alphaModFix/>
          </a:blip>
          <a:srcRect b="0" l="0" r="0" t="0"/>
          <a:stretch/>
        </p:blipFill>
        <p:spPr>
          <a:xfrm>
            <a:off x="4657240" y="10611098"/>
            <a:ext cx="21996" cy="1345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6" id="1198" name="Google Shape;1198;p12"/>
          <p:cNvPicPr preferRelativeResize="0"/>
          <p:nvPr/>
        </p:nvPicPr>
        <p:blipFill rotWithShape="1">
          <a:blip r:embed="rId143">
            <a:alphaModFix/>
          </a:blip>
          <a:srcRect b="0" l="0" r="0" t="0"/>
          <a:stretch/>
        </p:blipFill>
        <p:spPr>
          <a:xfrm>
            <a:off x="4680389" y="10606576"/>
            <a:ext cx="24074" cy="1297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7" id="1199" name="Google Shape;1199;p12"/>
          <p:cNvPicPr preferRelativeResize="0"/>
          <p:nvPr/>
        </p:nvPicPr>
        <p:blipFill rotWithShape="1">
          <a:blip r:embed="rId144">
            <a:alphaModFix/>
          </a:blip>
          <a:srcRect b="0" l="0" r="0" t="0"/>
          <a:stretch/>
        </p:blipFill>
        <p:spPr>
          <a:xfrm>
            <a:off x="4701501" y="10608909"/>
            <a:ext cx="26424" cy="1067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8" id="1200" name="Google Shape;1200;p12"/>
          <p:cNvPicPr preferRelativeResize="0"/>
          <p:nvPr/>
        </p:nvPicPr>
        <p:blipFill rotWithShape="1">
          <a:blip r:embed="rId145">
            <a:alphaModFix/>
          </a:blip>
          <a:srcRect b="0" l="0" r="0" t="0"/>
          <a:stretch/>
        </p:blipFill>
        <p:spPr>
          <a:xfrm>
            <a:off x="4722186" y="10594975"/>
            <a:ext cx="24185" cy="904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2" id="1201" name="Google Shape;1201;p12"/>
          <p:cNvPicPr preferRelativeResize="0"/>
          <p:nvPr/>
        </p:nvPicPr>
        <p:blipFill rotWithShape="1">
          <a:blip r:embed="rId146">
            <a:alphaModFix/>
          </a:blip>
          <a:srcRect b="0" l="0" r="0" t="0"/>
          <a:stretch/>
        </p:blipFill>
        <p:spPr>
          <a:xfrm>
            <a:off x="4136192" y="11275758"/>
            <a:ext cx="51024" cy="133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7" id="1202" name="Google Shape;1202;p12"/>
          <p:cNvPicPr preferRelativeResize="0"/>
          <p:nvPr/>
        </p:nvPicPr>
        <p:blipFill rotWithShape="1">
          <a:blip r:embed="rId147">
            <a:alphaModFix/>
          </a:blip>
          <a:srcRect b="0" l="0" r="0" t="0"/>
          <a:stretch/>
        </p:blipFill>
        <p:spPr>
          <a:xfrm>
            <a:off x="1396073" y="11487174"/>
            <a:ext cx="28090" cy="17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8" id="1203" name="Google Shape;1203;p12"/>
          <p:cNvPicPr preferRelativeResize="0"/>
          <p:nvPr/>
        </p:nvPicPr>
        <p:blipFill rotWithShape="1">
          <a:blip r:embed="rId148">
            <a:alphaModFix/>
          </a:blip>
          <a:srcRect b="0" l="0" r="0" t="0"/>
          <a:stretch/>
        </p:blipFill>
        <p:spPr>
          <a:xfrm>
            <a:off x="2626971" y="11394182"/>
            <a:ext cx="41929" cy="153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0" id="1204" name="Google Shape;1204;p12"/>
          <p:cNvPicPr preferRelativeResize="0"/>
          <p:nvPr/>
        </p:nvPicPr>
        <p:blipFill rotWithShape="1">
          <a:blip r:embed="rId149">
            <a:alphaModFix/>
          </a:blip>
          <a:srcRect b="0" l="0" r="0" t="0"/>
          <a:stretch/>
        </p:blipFill>
        <p:spPr>
          <a:xfrm>
            <a:off x="5269695" y="11274908"/>
            <a:ext cx="380255" cy="160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3" id="1205" name="Google Shape;1205;p12"/>
          <p:cNvPicPr preferRelativeResize="0"/>
          <p:nvPr/>
        </p:nvPicPr>
        <p:blipFill rotWithShape="1">
          <a:blip r:embed="rId150">
            <a:alphaModFix/>
          </a:blip>
          <a:srcRect b="0" l="0" r="0" t="0"/>
          <a:stretch/>
        </p:blipFill>
        <p:spPr>
          <a:xfrm>
            <a:off x="5487547" y="11127668"/>
            <a:ext cx="210805" cy="218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4" id="1206" name="Google Shape;1206;p12"/>
          <p:cNvPicPr preferRelativeResize="0"/>
          <p:nvPr/>
        </p:nvPicPr>
        <p:blipFill rotWithShape="1">
          <a:blip r:embed="rId151">
            <a:alphaModFix/>
          </a:blip>
          <a:srcRect b="0" l="0" r="0" t="0"/>
          <a:stretch/>
        </p:blipFill>
        <p:spPr>
          <a:xfrm>
            <a:off x="5469071" y="11072093"/>
            <a:ext cx="208650" cy="221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5" id="1207" name="Google Shape;1207;p12"/>
          <p:cNvPicPr preferRelativeResize="0"/>
          <p:nvPr/>
        </p:nvPicPr>
        <p:blipFill rotWithShape="1">
          <a:blip r:embed="rId152">
            <a:alphaModFix/>
          </a:blip>
          <a:srcRect b="0" l="0" r="0" t="0"/>
          <a:stretch/>
        </p:blipFill>
        <p:spPr>
          <a:xfrm>
            <a:off x="5485250" y="11027971"/>
            <a:ext cx="173814" cy="263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6" id="1208" name="Google Shape;1208;p12"/>
          <p:cNvPicPr preferRelativeResize="0"/>
          <p:nvPr/>
        </p:nvPicPr>
        <p:blipFill rotWithShape="1">
          <a:blip r:embed="rId153">
            <a:alphaModFix/>
          </a:blip>
          <a:srcRect b="0" l="0" r="0" t="0"/>
          <a:stretch/>
        </p:blipFill>
        <p:spPr>
          <a:xfrm>
            <a:off x="5501502" y="10993363"/>
            <a:ext cx="141381" cy="196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7" id="1209" name="Google Shape;1209;p12"/>
          <p:cNvPicPr preferRelativeResize="0"/>
          <p:nvPr/>
        </p:nvPicPr>
        <p:blipFill rotWithShape="1">
          <a:blip r:embed="rId154">
            <a:alphaModFix/>
          </a:blip>
          <a:srcRect b="0" l="0" r="0" t="0"/>
          <a:stretch/>
        </p:blipFill>
        <p:spPr>
          <a:xfrm>
            <a:off x="5529178" y="10942618"/>
            <a:ext cx="134602" cy="307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8" id="1210" name="Google Shape;1210;p12"/>
          <p:cNvPicPr preferRelativeResize="0"/>
          <p:nvPr/>
        </p:nvPicPr>
        <p:blipFill rotWithShape="1">
          <a:blip r:embed="rId155">
            <a:alphaModFix/>
          </a:blip>
          <a:srcRect b="0" l="0" r="0" t="0"/>
          <a:stretch/>
        </p:blipFill>
        <p:spPr>
          <a:xfrm>
            <a:off x="5550246" y="10898410"/>
            <a:ext cx="99672" cy="286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9" id="1211" name="Google Shape;1211;p12"/>
          <p:cNvPicPr preferRelativeResize="0"/>
          <p:nvPr/>
        </p:nvPicPr>
        <p:blipFill rotWithShape="1">
          <a:blip r:embed="rId156">
            <a:alphaModFix/>
          </a:blip>
          <a:srcRect b="0" l="0" r="0" t="0"/>
          <a:stretch/>
        </p:blipFill>
        <p:spPr>
          <a:xfrm>
            <a:off x="5568693" y="10851901"/>
            <a:ext cx="65087" cy="21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0" id="1212" name="Google Shape;1212;p12"/>
          <p:cNvPicPr preferRelativeResize="0"/>
          <p:nvPr/>
        </p:nvPicPr>
        <p:blipFill rotWithShape="1">
          <a:blip r:embed="rId157">
            <a:alphaModFix/>
          </a:blip>
          <a:srcRect b="0" l="0" r="0" t="0"/>
          <a:stretch/>
        </p:blipFill>
        <p:spPr>
          <a:xfrm>
            <a:off x="5557137" y="10826328"/>
            <a:ext cx="60219" cy="195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1" id="1213" name="Google Shape;1213;p12"/>
          <p:cNvPicPr preferRelativeResize="0"/>
          <p:nvPr/>
        </p:nvPicPr>
        <p:blipFill rotWithShape="1">
          <a:blip r:embed="rId158">
            <a:alphaModFix/>
          </a:blip>
          <a:srcRect b="0" l="0" r="0" t="0"/>
          <a:stretch/>
        </p:blipFill>
        <p:spPr>
          <a:xfrm>
            <a:off x="5594310" y="10791744"/>
            <a:ext cx="41728" cy="194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3" id="1214" name="Google Shape;1214;p12"/>
          <p:cNvPicPr preferRelativeResize="0"/>
          <p:nvPr/>
        </p:nvPicPr>
        <p:blipFill rotWithShape="1">
          <a:blip r:embed="rId159">
            <a:alphaModFix/>
          </a:blip>
          <a:srcRect b="0" l="0" r="0" t="0"/>
          <a:stretch/>
        </p:blipFill>
        <p:spPr>
          <a:xfrm>
            <a:off x="5598636" y="10710218"/>
            <a:ext cx="23581" cy="173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4" id="1215" name="Google Shape;1215;p12"/>
          <p:cNvPicPr preferRelativeResize="0"/>
          <p:nvPr/>
        </p:nvPicPr>
        <p:blipFill rotWithShape="1">
          <a:blip r:embed="rId160">
            <a:alphaModFix/>
          </a:blip>
          <a:srcRect b="0" l="0" r="0" t="0"/>
          <a:stretch/>
        </p:blipFill>
        <p:spPr>
          <a:xfrm>
            <a:off x="5348537" y="10254097"/>
            <a:ext cx="176322" cy="859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5" id="1216" name="Google Shape;1216;p12"/>
          <p:cNvPicPr preferRelativeResize="0"/>
          <p:nvPr/>
        </p:nvPicPr>
        <p:blipFill rotWithShape="1">
          <a:blip r:embed="rId161">
            <a:alphaModFix/>
          </a:blip>
          <a:srcRect b="0" l="0" r="0" t="0"/>
          <a:stretch/>
        </p:blipFill>
        <p:spPr>
          <a:xfrm>
            <a:off x="5436616" y="10288438"/>
            <a:ext cx="60287" cy="239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7" id="1217" name="Google Shape;1217;p12"/>
          <p:cNvPicPr preferRelativeResize="0"/>
          <p:nvPr/>
        </p:nvPicPr>
        <p:blipFill rotWithShape="1">
          <a:blip r:embed="rId162">
            <a:alphaModFix/>
          </a:blip>
          <a:srcRect b="0" l="0" r="0" t="0"/>
          <a:stretch/>
        </p:blipFill>
        <p:spPr>
          <a:xfrm>
            <a:off x="5515345" y="10301993"/>
            <a:ext cx="21081" cy="130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8" id="1218" name="Google Shape;1218;p12"/>
          <p:cNvPicPr preferRelativeResize="0"/>
          <p:nvPr/>
        </p:nvPicPr>
        <p:blipFill rotWithShape="1">
          <a:blip r:embed="rId163">
            <a:alphaModFix/>
          </a:blip>
          <a:srcRect b="0" l="0" r="0" t="0"/>
          <a:stretch/>
        </p:blipFill>
        <p:spPr>
          <a:xfrm>
            <a:off x="5825968" y="10140336"/>
            <a:ext cx="62904" cy="698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9" id="1219" name="Google Shape;1219;p12"/>
          <p:cNvPicPr preferRelativeResize="0"/>
          <p:nvPr/>
        </p:nvPicPr>
        <p:blipFill rotWithShape="1">
          <a:blip r:embed="rId164">
            <a:alphaModFix/>
          </a:blip>
          <a:srcRect b="0" l="0" r="0" t="0"/>
          <a:stretch/>
        </p:blipFill>
        <p:spPr>
          <a:xfrm>
            <a:off x="5844345" y="10128566"/>
            <a:ext cx="30654" cy="307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0" id="1220" name="Google Shape;1220;p12"/>
          <p:cNvPicPr preferRelativeResize="0"/>
          <p:nvPr/>
        </p:nvPicPr>
        <p:blipFill rotWithShape="1">
          <a:blip r:embed="rId165">
            <a:alphaModFix/>
          </a:blip>
          <a:srcRect b="0" l="0" r="0" t="0"/>
          <a:stretch/>
        </p:blipFill>
        <p:spPr>
          <a:xfrm>
            <a:off x="5844147" y="10103215"/>
            <a:ext cx="21457" cy="258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1" id="1221" name="Google Shape;1221;p12"/>
          <p:cNvPicPr preferRelativeResize="0"/>
          <p:nvPr/>
        </p:nvPicPr>
        <p:blipFill rotWithShape="1">
          <a:blip r:embed="rId166">
            <a:alphaModFix/>
          </a:blip>
          <a:srcRect b="0" l="0" r="0" t="0"/>
          <a:stretch/>
        </p:blipFill>
        <p:spPr>
          <a:xfrm>
            <a:off x="6029700" y="9375322"/>
            <a:ext cx="23240" cy="1484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5" id="1222" name="Google Shape;1222;p12"/>
          <p:cNvPicPr preferRelativeResize="0"/>
          <p:nvPr/>
        </p:nvPicPr>
        <p:blipFill rotWithShape="1">
          <a:blip r:embed="rId167">
            <a:alphaModFix/>
          </a:blip>
          <a:srcRect b="0" l="0" r="0" t="0"/>
          <a:stretch/>
        </p:blipFill>
        <p:spPr>
          <a:xfrm>
            <a:off x="3436003" y="10629583"/>
            <a:ext cx="62879" cy="1277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6" id="1223" name="Google Shape;1223;p12"/>
          <p:cNvPicPr preferRelativeResize="0"/>
          <p:nvPr/>
        </p:nvPicPr>
        <p:blipFill rotWithShape="1">
          <a:blip r:embed="rId168">
            <a:alphaModFix/>
          </a:blip>
          <a:srcRect b="0" l="0" r="0" t="0"/>
          <a:stretch/>
        </p:blipFill>
        <p:spPr>
          <a:xfrm>
            <a:off x="3505253" y="10573822"/>
            <a:ext cx="28452" cy="350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7" id="1224" name="Google Shape;1224;p12"/>
          <p:cNvPicPr preferRelativeResize="0"/>
          <p:nvPr/>
        </p:nvPicPr>
        <p:blipFill rotWithShape="1">
          <a:blip r:embed="rId169">
            <a:alphaModFix/>
          </a:blip>
          <a:srcRect b="0" l="0" r="0" t="0"/>
          <a:stretch/>
        </p:blipFill>
        <p:spPr>
          <a:xfrm>
            <a:off x="3486758" y="10638879"/>
            <a:ext cx="30744" cy="55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8" id="1225" name="Google Shape;1225;p12"/>
          <p:cNvPicPr preferRelativeResize="0"/>
          <p:nvPr/>
        </p:nvPicPr>
        <p:blipFill rotWithShape="1">
          <a:blip r:embed="rId170">
            <a:alphaModFix/>
          </a:blip>
          <a:srcRect b="0" l="0" r="0" t="0"/>
          <a:stretch/>
        </p:blipFill>
        <p:spPr>
          <a:xfrm>
            <a:off x="3533268" y="10599160"/>
            <a:ext cx="21333" cy="192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9" id="1226" name="Google Shape;1226;p12"/>
          <p:cNvPicPr preferRelativeResize="0"/>
          <p:nvPr/>
        </p:nvPicPr>
        <p:blipFill rotWithShape="1">
          <a:blip r:embed="rId171">
            <a:alphaModFix/>
          </a:blip>
          <a:srcRect b="0" l="0" r="0" t="0"/>
          <a:stretch/>
        </p:blipFill>
        <p:spPr>
          <a:xfrm>
            <a:off x="3505153" y="11429603"/>
            <a:ext cx="40000" cy="832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1" id="1227" name="Google Shape;1227;p12"/>
          <p:cNvPicPr preferRelativeResize="0"/>
          <p:nvPr/>
        </p:nvPicPr>
        <p:blipFill rotWithShape="1">
          <a:blip r:embed="rId172">
            <a:alphaModFix/>
          </a:blip>
          <a:srcRect b="0" l="0" r="0" t="0"/>
          <a:stretch/>
        </p:blipFill>
        <p:spPr>
          <a:xfrm>
            <a:off x="5392639" y="10175236"/>
            <a:ext cx="136862" cy="582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2" id="1228" name="Google Shape;1228;p12"/>
          <p:cNvPicPr preferRelativeResize="0"/>
          <p:nvPr/>
        </p:nvPicPr>
        <p:blipFill rotWithShape="1">
          <a:blip r:embed="rId173">
            <a:alphaModFix/>
          </a:blip>
          <a:srcRect b="0" l="0" r="0" t="0"/>
          <a:stretch/>
        </p:blipFill>
        <p:spPr>
          <a:xfrm>
            <a:off x="5415738" y="10140590"/>
            <a:ext cx="108873" cy="488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3" id="1229" name="Google Shape;1229;p12"/>
          <p:cNvPicPr preferRelativeResize="0"/>
          <p:nvPr/>
        </p:nvPicPr>
        <p:blipFill rotWithShape="1">
          <a:blip r:embed="rId174">
            <a:alphaModFix/>
          </a:blip>
          <a:srcRect b="0" l="0" r="0" t="0"/>
          <a:stretch/>
        </p:blipFill>
        <p:spPr>
          <a:xfrm>
            <a:off x="5438883" y="10098850"/>
            <a:ext cx="113599" cy="490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4" id="1230" name="Google Shape;1230;p12"/>
          <p:cNvPicPr preferRelativeResize="0"/>
          <p:nvPr/>
        </p:nvPicPr>
        <p:blipFill rotWithShape="1">
          <a:blip r:embed="rId175">
            <a:alphaModFix/>
          </a:blip>
          <a:srcRect b="0" l="0" r="0" t="0"/>
          <a:stretch/>
        </p:blipFill>
        <p:spPr>
          <a:xfrm>
            <a:off x="5443523" y="10078014"/>
            <a:ext cx="69621" cy="352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5" id="1231" name="Google Shape;1231;p12"/>
          <p:cNvPicPr preferRelativeResize="0"/>
          <p:nvPr/>
        </p:nvPicPr>
        <p:blipFill rotWithShape="1">
          <a:blip r:embed="rId176">
            <a:alphaModFix/>
          </a:blip>
          <a:srcRect b="0" l="0" r="0" t="0"/>
          <a:stretch/>
        </p:blipFill>
        <p:spPr>
          <a:xfrm>
            <a:off x="5427286" y="10050115"/>
            <a:ext cx="83451" cy="421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6" id="1232" name="Google Shape;1232;p12"/>
          <p:cNvPicPr preferRelativeResize="0"/>
          <p:nvPr/>
        </p:nvPicPr>
        <p:blipFill rotWithShape="1">
          <a:blip r:embed="rId177">
            <a:alphaModFix/>
          </a:blip>
          <a:srcRect b="0" l="0" r="0" t="0"/>
          <a:stretch/>
        </p:blipFill>
        <p:spPr>
          <a:xfrm>
            <a:off x="5434226" y="10026842"/>
            <a:ext cx="60445" cy="376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7" id="1233" name="Google Shape;1233;p12"/>
          <p:cNvPicPr preferRelativeResize="0"/>
          <p:nvPr/>
        </p:nvPicPr>
        <p:blipFill rotWithShape="1">
          <a:blip r:embed="rId178">
            <a:alphaModFix/>
          </a:blip>
          <a:srcRect b="0" l="0" r="0" t="0"/>
          <a:stretch/>
        </p:blipFill>
        <p:spPr>
          <a:xfrm>
            <a:off x="5427252" y="10001107"/>
            <a:ext cx="55831" cy="376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8" id="1234" name="Google Shape;1234;p12"/>
          <p:cNvPicPr preferRelativeResize="0"/>
          <p:nvPr/>
        </p:nvPicPr>
        <p:blipFill rotWithShape="1">
          <a:blip r:embed="rId179">
            <a:alphaModFix/>
          </a:blip>
          <a:srcRect b="0" l="0" r="0" t="0"/>
          <a:stretch/>
        </p:blipFill>
        <p:spPr>
          <a:xfrm>
            <a:off x="5420293" y="9987030"/>
            <a:ext cx="34943" cy="218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0" id="1235" name="Google Shape;1235;p12"/>
          <p:cNvPicPr preferRelativeResize="0"/>
          <p:nvPr/>
        </p:nvPicPr>
        <p:blipFill rotWithShape="1">
          <a:blip r:embed="rId180">
            <a:alphaModFix/>
          </a:blip>
          <a:srcRect b="0" l="0" r="0" t="0"/>
          <a:stretch/>
        </p:blipFill>
        <p:spPr>
          <a:xfrm>
            <a:off x="3753641" y="10323493"/>
            <a:ext cx="164474" cy="223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2" id="1236" name="Google Shape;1236;p12"/>
          <p:cNvPicPr preferRelativeResize="0"/>
          <p:nvPr/>
        </p:nvPicPr>
        <p:blipFill rotWithShape="1">
          <a:blip r:embed="rId181">
            <a:alphaModFix/>
          </a:blip>
          <a:srcRect b="0" l="0" r="0" t="0"/>
          <a:stretch/>
        </p:blipFill>
        <p:spPr>
          <a:xfrm>
            <a:off x="3765272" y="10266952"/>
            <a:ext cx="88264" cy="157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8" id="1237" name="Google Shape;1237;p12"/>
          <p:cNvPicPr preferRelativeResize="0"/>
          <p:nvPr/>
        </p:nvPicPr>
        <p:blipFill rotWithShape="1">
          <a:blip r:embed="rId182">
            <a:alphaModFix/>
          </a:blip>
          <a:srcRect b="0" l="0" r="0" t="0"/>
          <a:stretch/>
        </p:blipFill>
        <p:spPr>
          <a:xfrm>
            <a:off x="3739813" y="9783371"/>
            <a:ext cx="57949" cy="805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9" id="1238" name="Google Shape;1238;p12"/>
          <p:cNvPicPr preferRelativeResize="0"/>
          <p:nvPr/>
        </p:nvPicPr>
        <p:blipFill rotWithShape="1">
          <a:blip r:embed="rId183">
            <a:alphaModFix/>
          </a:blip>
          <a:srcRect b="0" l="0" r="0" t="0"/>
          <a:stretch/>
        </p:blipFill>
        <p:spPr>
          <a:xfrm>
            <a:off x="3779451" y="9815531"/>
            <a:ext cx="15893" cy="196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0" id="1239" name="Google Shape;1239;p12"/>
          <p:cNvPicPr preferRelativeResize="0"/>
          <p:nvPr/>
        </p:nvPicPr>
        <p:blipFill rotWithShape="1">
          <a:blip r:embed="rId184">
            <a:alphaModFix/>
          </a:blip>
          <a:srcRect b="0" l="0" r="0" t="0"/>
          <a:stretch/>
        </p:blipFill>
        <p:spPr>
          <a:xfrm>
            <a:off x="5452671" y="9623300"/>
            <a:ext cx="17097" cy="791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2" id="1240" name="Google Shape;1240;p12"/>
          <p:cNvPicPr preferRelativeResize="0"/>
          <p:nvPr/>
        </p:nvPicPr>
        <p:blipFill rotWithShape="1">
          <a:blip r:embed="rId185">
            <a:alphaModFix/>
          </a:blip>
          <a:srcRect b="0" l="0" r="0" t="0"/>
          <a:stretch/>
        </p:blipFill>
        <p:spPr>
          <a:xfrm>
            <a:off x="4500033" y="9943368"/>
            <a:ext cx="113469" cy="368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3" id="1241" name="Google Shape;1241;p12"/>
          <p:cNvPicPr preferRelativeResize="0"/>
          <p:nvPr/>
        </p:nvPicPr>
        <p:blipFill rotWithShape="1">
          <a:blip r:embed="rId186">
            <a:alphaModFix/>
          </a:blip>
          <a:srcRect b="0" l="0" r="0" t="0"/>
          <a:stretch/>
        </p:blipFill>
        <p:spPr>
          <a:xfrm>
            <a:off x="7604039" y="10332943"/>
            <a:ext cx="65317" cy="654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4" id="1242" name="Google Shape;1242;p12"/>
          <p:cNvPicPr preferRelativeResize="0"/>
          <p:nvPr/>
        </p:nvPicPr>
        <p:blipFill rotWithShape="1">
          <a:blip r:embed="rId187">
            <a:alphaModFix/>
          </a:blip>
          <a:srcRect b="0" l="0" r="0" t="0"/>
          <a:stretch/>
        </p:blipFill>
        <p:spPr>
          <a:xfrm>
            <a:off x="6593224" y="10474256"/>
            <a:ext cx="185690" cy="815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5" id="1243" name="Google Shape;1243;p12"/>
          <p:cNvPicPr preferRelativeResize="0"/>
          <p:nvPr/>
        </p:nvPicPr>
        <p:blipFill rotWithShape="1">
          <a:blip r:embed="rId188">
            <a:alphaModFix/>
          </a:blip>
          <a:srcRect b="0" l="0" r="0" t="0"/>
          <a:stretch/>
        </p:blipFill>
        <p:spPr>
          <a:xfrm>
            <a:off x="6586232" y="10443796"/>
            <a:ext cx="187846" cy="655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6" id="1244" name="Google Shape;1244;p12"/>
          <p:cNvPicPr preferRelativeResize="0"/>
          <p:nvPr/>
        </p:nvPicPr>
        <p:blipFill rotWithShape="1">
          <a:blip r:embed="rId189">
            <a:alphaModFix/>
          </a:blip>
          <a:srcRect b="0" l="0" r="0" t="0"/>
          <a:stretch/>
        </p:blipFill>
        <p:spPr>
          <a:xfrm>
            <a:off x="6607188" y="10415774"/>
            <a:ext cx="125212" cy="332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7" id="1245" name="Google Shape;1245;p12"/>
          <p:cNvPicPr preferRelativeResize="0"/>
          <p:nvPr/>
        </p:nvPicPr>
        <p:blipFill rotWithShape="1">
          <a:blip r:embed="rId190">
            <a:alphaModFix/>
          </a:blip>
          <a:srcRect b="0" l="0" r="0" t="0"/>
          <a:stretch/>
        </p:blipFill>
        <p:spPr>
          <a:xfrm>
            <a:off x="6625728" y="10374430"/>
            <a:ext cx="136779" cy="354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8" id="1246" name="Google Shape;1246;p12"/>
          <p:cNvPicPr preferRelativeResize="0"/>
          <p:nvPr/>
        </p:nvPicPr>
        <p:blipFill rotWithShape="1">
          <a:blip r:embed="rId191">
            <a:alphaModFix/>
          </a:blip>
          <a:srcRect b="0" l="0" r="0" t="0"/>
          <a:stretch/>
        </p:blipFill>
        <p:spPr>
          <a:xfrm>
            <a:off x="6658043" y="10334718"/>
            <a:ext cx="81237" cy="174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3" id="1247" name="Google Shape;1247;p12"/>
          <p:cNvPicPr preferRelativeResize="0"/>
          <p:nvPr/>
        </p:nvPicPr>
        <p:blipFill rotWithShape="1">
          <a:blip r:embed="rId192">
            <a:alphaModFix/>
          </a:blip>
          <a:srcRect b="0" l="0" r="0" t="0"/>
          <a:stretch/>
        </p:blipFill>
        <p:spPr>
          <a:xfrm>
            <a:off x="8039741" y="10798516"/>
            <a:ext cx="197105" cy="192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4" id="1248" name="Google Shape;1248;p12"/>
          <p:cNvPicPr preferRelativeResize="0"/>
          <p:nvPr/>
        </p:nvPicPr>
        <p:blipFill rotWithShape="1">
          <a:blip r:embed="rId193">
            <a:alphaModFix/>
          </a:blip>
          <a:srcRect b="0" l="0" r="0" t="0"/>
          <a:stretch/>
        </p:blipFill>
        <p:spPr>
          <a:xfrm>
            <a:off x="8132485" y="10754549"/>
            <a:ext cx="150519" cy="263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5" id="1249" name="Google Shape;1249;p12"/>
          <p:cNvPicPr preferRelativeResize="0"/>
          <p:nvPr/>
        </p:nvPicPr>
        <p:blipFill rotWithShape="1">
          <a:blip r:embed="rId194">
            <a:alphaModFix/>
          </a:blip>
          <a:srcRect b="0" l="0" r="0" t="0"/>
          <a:stretch/>
        </p:blipFill>
        <p:spPr>
          <a:xfrm>
            <a:off x="8171867" y="10720003"/>
            <a:ext cx="90366" cy="263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6" id="1250" name="Google Shape;1250;p12"/>
          <p:cNvPicPr preferRelativeResize="0"/>
          <p:nvPr/>
        </p:nvPicPr>
        <p:blipFill rotWithShape="1">
          <a:blip r:embed="rId195">
            <a:alphaModFix/>
          </a:blip>
          <a:srcRect b="0" l="0" r="0" t="0"/>
          <a:stretch/>
        </p:blipFill>
        <p:spPr>
          <a:xfrm>
            <a:off x="8176396" y="10694106"/>
            <a:ext cx="62501" cy="219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7" id="1251" name="Google Shape;1251;p12"/>
          <p:cNvPicPr preferRelativeResize="0"/>
          <p:nvPr/>
        </p:nvPicPr>
        <p:blipFill rotWithShape="1">
          <a:blip r:embed="rId196">
            <a:alphaModFix/>
          </a:blip>
          <a:srcRect b="0" l="0" r="0" t="0"/>
          <a:stretch/>
        </p:blipFill>
        <p:spPr>
          <a:xfrm>
            <a:off x="8204382" y="10652583"/>
            <a:ext cx="39814" cy="198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8" id="1252" name="Google Shape;1252;p12"/>
          <p:cNvPicPr preferRelativeResize="0"/>
          <p:nvPr/>
        </p:nvPicPr>
        <p:blipFill rotWithShape="1">
          <a:blip r:embed="rId197">
            <a:alphaModFix/>
          </a:blip>
          <a:srcRect b="0" l="0" r="0" t="0"/>
          <a:stretch/>
        </p:blipFill>
        <p:spPr>
          <a:xfrm>
            <a:off x="8215800" y="10610714"/>
            <a:ext cx="28121" cy="17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9" id="1253" name="Google Shape;1253;p12"/>
          <p:cNvPicPr preferRelativeResize="0"/>
          <p:nvPr/>
        </p:nvPicPr>
        <p:blipFill rotWithShape="1">
          <a:blip r:embed="rId198">
            <a:alphaModFix/>
          </a:blip>
          <a:srcRect b="0" l="0" r="0" t="0"/>
          <a:stretch/>
        </p:blipFill>
        <p:spPr>
          <a:xfrm>
            <a:off x="8220357" y="10578324"/>
            <a:ext cx="25786" cy="193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1" id="1254" name="Google Shape;1254;p12"/>
          <p:cNvPicPr preferRelativeResize="0"/>
          <p:nvPr/>
        </p:nvPicPr>
        <p:blipFill rotWithShape="1">
          <a:blip r:embed="rId199">
            <a:alphaModFix/>
          </a:blip>
          <a:srcRect b="0" l="0" r="0" t="0"/>
          <a:stretch/>
        </p:blipFill>
        <p:spPr>
          <a:xfrm>
            <a:off x="6326659" y="11367951"/>
            <a:ext cx="199561" cy="156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1" id="1255" name="Google Shape;1255;p12"/>
          <p:cNvPicPr preferRelativeResize="0"/>
          <p:nvPr/>
        </p:nvPicPr>
        <p:blipFill rotWithShape="1">
          <a:blip r:embed="rId200">
            <a:alphaModFix/>
          </a:blip>
          <a:srcRect b="0" l="0" r="0" t="0"/>
          <a:stretch/>
        </p:blipFill>
        <p:spPr>
          <a:xfrm>
            <a:off x="7227926" y="10905548"/>
            <a:ext cx="33212" cy="833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2" id="1256" name="Google Shape;1256;p12"/>
          <p:cNvPicPr preferRelativeResize="0"/>
          <p:nvPr/>
        </p:nvPicPr>
        <p:blipFill rotWithShape="1">
          <a:blip r:embed="rId201">
            <a:alphaModFix/>
          </a:blip>
          <a:srcRect b="0" l="0" r="0" t="0"/>
          <a:stretch/>
        </p:blipFill>
        <p:spPr>
          <a:xfrm>
            <a:off x="7235097" y="10912525"/>
            <a:ext cx="35306" cy="1114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3" id="1257" name="Google Shape;1257;p12"/>
          <p:cNvPicPr preferRelativeResize="0"/>
          <p:nvPr/>
        </p:nvPicPr>
        <p:blipFill rotWithShape="1">
          <a:blip r:embed="rId202">
            <a:alphaModFix/>
          </a:blip>
          <a:srcRect b="0" l="0" r="0" t="0"/>
          <a:stretch/>
        </p:blipFill>
        <p:spPr>
          <a:xfrm>
            <a:off x="7239768" y="10914843"/>
            <a:ext cx="44537" cy="1507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4" id="1258" name="Google Shape;1258;p12"/>
          <p:cNvPicPr preferRelativeResize="0"/>
          <p:nvPr/>
        </p:nvPicPr>
        <p:blipFill rotWithShape="1">
          <a:blip r:embed="rId203">
            <a:alphaModFix/>
          </a:blip>
          <a:srcRect b="0" l="0" r="0" t="0"/>
          <a:stretch/>
        </p:blipFill>
        <p:spPr>
          <a:xfrm>
            <a:off x="7262770" y="10924195"/>
            <a:ext cx="38794" cy="199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5" id="1259" name="Google Shape;1259;p12"/>
          <p:cNvPicPr preferRelativeResize="0"/>
          <p:nvPr/>
        </p:nvPicPr>
        <p:blipFill rotWithShape="1">
          <a:blip r:embed="rId204">
            <a:alphaModFix/>
          </a:blip>
          <a:srcRect b="0" l="0" r="0" t="0"/>
          <a:stretch/>
        </p:blipFill>
        <p:spPr>
          <a:xfrm>
            <a:off x="7297639" y="10938041"/>
            <a:ext cx="24930" cy="1713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0" id="1260" name="Google Shape;1260;p12"/>
          <p:cNvPicPr preferRelativeResize="0"/>
          <p:nvPr/>
        </p:nvPicPr>
        <p:blipFill rotWithShape="1">
          <a:blip r:embed="rId205">
            <a:alphaModFix/>
          </a:blip>
          <a:srcRect b="0" l="0" r="0" t="0"/>
          <a:stretch/>
        </p:blipFill>
        <p:spPr>
          <a:xfrm>
            <a:off x="7861172" y="11656690"/>
            <a:ext cx="234044" cy="677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1" id="1261" name="Google Shape;1261;p12"/>
          <p:cNvPicPr preferRelativeResize="0"/>
          <p:nvPr/>
        </p:nvPicPr>
        <p:blipFill rotWithShape="1">
          <a:blip r:embed="rId206">
            <a:alphaModFix/>
          </a:blip>
          <a:srcRect b="0" l="0" r="0" t="0"/>
          <a:stretch/>
        </p:blipFill>
        <p:spPr>
          <a:xfrm>
            <a:off x="7970177" y="11654308"/>
            <a:ext cx="187976" cy="446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2" id="1262" name="Google Shape;1262;p12"/>
          <p:cNvPicPr preferRelativeResize="0"/>
          <p:nvPr/>
        </p:nvPicPr>
        <p:blipFill rotWithShape="1">
          <a:blip r:embed="rId207">
            <a:alphaModFix/>
          </a:blip>
          <a:srcRect b="0" l="0" r="0" t="0"/>
          <a:stretch/>
        </p:blipFill>
        <p:spPr>
          <a:xfrm>
            <a:off x="7995721" y="11628549"/>
            <a:ext cx="164446" cy="24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3" id="1263" name="Google Shape;1263;p12"/>
          <p:cNvPicPr preferRelativeResize="0"/>
          <p:nvPr/>
        </p:nvPicPr>
        <p:blipFill rotWithShape="1">
          <a:blip r:embed="rId208">
            <a:alphaModFix/>
          </a:blip>
          <a:srcRect b="0" l="0" r="0" t="0"/>
          <a:stretch/>
        </p:blipFill>
        <p:spPr>
          <a:xfrm>
            <a:off x="8030513" y="11589115"/>
            <a:ext cx="99868" cy="218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4" id="1264" name="Google Shape;1264;p12"/>
          <p:cNvPicPr preferRelativeResize="0"/>
          <p:nvPr/>
        </p:nvPicPr>
        <p:blipFill rotWithShape="1">
          <a:blip r:embed="rId209">
            <a:alphaModFix/>
          </a:blip>
          <a:srcRect b="0" l="0" r="0" t="0"/>
          <a:stretch/>
        </p:blipFill>
        <p:spPr>
          <a:xfrm>
            <a:off x="8032811" y="11551833"/>
            <a:ext cx="111224" cy="174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5" id="1265" name="Google Shape;1265;p12"/>
          <p:cNvPicPr preferRelativeResize="0"/>
          <p:nvPr/>
        </p:nvPicPr>
        <p:blipFill rotWithShape="1">
          <a:blip r:embed="rId210">
            <a:alphaModFix/>
          </a:blip>
          <a:srcRect b="0" l="0" r="0" t="0"/>
          <a:stretch/>
        </p:blipFill>
        <p:spPr>
          <a:xfrm>
            <a:off x="8065217" y="11512425"/>
            <a:ext cx="104268" cy="154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3" id="1266" name="Google Shape;1266;p12"/>
          <p:cNvPicPr preferRelativeResize="0"/>
          <p:nvPr/>
        </p:nvPicPr>
        <p:blipFill rotWithShape="1">
          <a:blip r:embed="rId211">
            <a:alphaModFix/>
          </a:blip>
          <a:srcRect b="0" l="0" r="0" t="0"/>
          <a:stretch/>
        </p:blipFill>
        <p:spPr>
          <a:xfrm>
            <a:off x="7793928" y="11630831"/>
            <a:ext cx="51152" cy="133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6" id="1267" name="Google Shape;1267;p12"/>
          <p:cNvPicPr preferRelativeResize="0"/>
          <p:nvPr/>
        </p:nvPicPr>
        <p:blipFill rotWithShape="1">
          <a:blip r:embed="rId212">
            <a:alphaModFix/>
          </a:blip>
          <a:srcRect b="0" l="0" r="0" t="0"/>
          <a:stretch/>
        </p:blipFill>
        <p:spPr>
          <a:xfrm>
            <a:off x="8544483" y="11450507"/>
            <a:ext cx="15335" cy="510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8" id="1268" name="Google Shape;1268;p12"/>
          <p:cNvPicPr preferRelativeResize="0"/>
          <p:nvPr/>
        </p:nvPicPr>
        <p:blipFill rotWithShape="1">
          <a:blip r:embed="rId213">
            <a:alphaModFix/>
          </a:blip>
          <a:srcRect b="0" l="0" r="0" t="0"/>
          <a:stretch/>
        </p:blipFill>
        <p:spPr>
          <a:xfrm>
            <a:off x="8361881" y="10919365"/>
            <a:ext cx="58169" cy="560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9" id="1269" name="Google Shape;1269;p12"/>
          <p:cNvPicPr preferRelativeResize="0"/>
          <p:nvPr/>
        </p:nvPicPr>
        <p:blipFill rotWithShape="1">
          <a:blip r:embed="rId214">
            <a:alphaModFix/>
          </a:blip>
          <a:srcRect b="0" l="0" r="0" t="0"/>
          <a:stretch/>
        </p:blipFill>
        <p:spPr>
          <a:xfrm>
            <a:off x="8382799" y="10972657"/>
            <a:ext cx="39697" cy="398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1" id="1270" name="Google Shape;1270;p12"/>
          <p:cNvPicPr preferRelativeResize="0"/>
          <p:nvPr/>
        </p:nvPicPr>
        <p:blipFill rotWithShape="1">
          <a:blip r:embed="rId215">
            <a:alphaModFix/>
          </a:blip>
          <a:srcRect b="0" l="0" r="0" t="0"/>
          <a:stretch/>
        </p:blipFill>
        <p:spPr>
          <a:xfrm>
            <a:off x="6062329" y="10882355"/>
            <a:ext cx="58271" cy="1091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2" id="1271" name="Google Shape;1271;p12"/>
          <p:cNvPicPr preferRelativeResize="0"/>
          <p:nvPr/>
        </p:nvPicPr>
        <p:blipFill rotWithShape="1">
          <a:blip r:embed="rId216">
            <a:alphaModFix/>
          </a:blip>
          <a:srcRect b="0" l="0" r="0" t="0"/>
          <a:stretch/>
        </p:blipFill>
        <p:spPr>
          <a:xfrm>
            <a:off x="6092566" y="10840497"/>
            <a:ext cx="39669" cy="443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3" id="1272" name="Google Shape;1272;p12"/>
          <p:cNvPicPr preferRelativeResize="0"/>
          <p:nvPr/>
        </p:nvPicPr>
        <p:blipFill rotWithShape="1">
          <a:blip r:embed="rId217">
            <a:alphaModFix/>
          </a:blip>
          <a:srcRect b="0" l="0" r="0" t="0"/>
          <a:stretch/>
        </p:blipFill>
        <p:spPr>
          <a:xfrm>
            <a:off x="6278050" y="10559826"/>
            <a:ext cx="109031" cy="607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4" id="1273" name="Google Shape;1273;p12"/>
          <p:cNvPicPr preferRelativeResize="0"/>
          <p:nvPr/>
        </p:nvPicPr>
        <p:blipFill rotWithShape="1">
          <a:blip r:embed="rId218">
            <a:alphaModFix/>
          </a:blip>
          <a:srcRect b="0" l="0" r="0" t="0"/>
          <a:stretch/>
        </p:blipFill>
        <p:spPr>
          <a:xfrm>
            <a:off x="6328876" y="10585412"/>
            <a:ext cx="62675" cy="307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6" id="1274" name="Google Shape;1274;p12"/>
          <p:cNvPicPr preferRelativeResize="0"/>
          <p:nvPr/>
        </p:nvPicPr>
        <p:blipFill rotWithShape="1">
          <a:blip r:embed="rId219">
            <a:alphaModFix/>
          </a:blip>
          <a:srcRect b="0" l="0" r="0" t="0"/>
          <a:stretch/>
        </p:blipFill>
        <p:spPr>
          <a:xfrm>
            <a:off x="5883290" y="11292644"/>
            <a:ext cx="21922" cy="881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7" id="1275" name="Google Shape;1275;p12"/>
          <p:cNvPicPr preferRelativeResize="0"/>
          <p:nvPr/>
        </p:nvPicPr>
        <p:blipFill rotWithShape="1">
          <a:blip r:embed="rId220">
            <a:alphaModFix/>
          </a:blip>
          <a:srcRect b="0" l="0" r="0" t="0"/>
          <a:stretch/>
        </p:blipFill>
        <p:spPr>
          <a:xfrm>
            <a:off x="7476407" y="12453925"/>
            <a:ext cx="162151" cy="176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6" id="1276" name="Google Shape;1276;p12"/>
          <p:cNvPicPr preferRelativeResize="0"/>
          <p:nvPr/>
        </p:nvPicPr>
        <p:blipFill rotWithShape="1">
          <a:blip r:embed="rId221">
            <a:alphaModFix/>
          </a:blip>
          <a:srcRect b="0" l="0" r="0" t="0"/>
          <a:stretch/>
        </p:blipFill>
        <p:spPr>
          <a:xfrm>
            <a:off x="7661861" y="12465825"/>
            <a:ext cx="27966" cy="152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1" id="1277" name="Google Shape;1277;p12"/>
          <p:cNvPicPr preferRelativeResize="0"/>
          <p:nvPr/>
        </p:nvPicPr>
        <p:blipFill rotWithShape="1">
          <a:blip r:embed="rId222">
            <a:alphaModFix/>
          </a:blip>
          <a:srcRect b="0" l="0" r="0" t="0"/>
          <a:stretch/>
        </p:blipFill>
        <p:spPr>
          <a:xfrm>
            <a:off x="5930003" y="11051486"/>
            <a:ext cx="28260" cy="351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2" id="1278" name="Google Shape;1278;p12"/>
          <p:cNvPicPr preferRelativeResize="0"/>
          <p:nvPr/>
        </p:nvPicPr>
        <p:blipFill rotWithShape="1">
          <a:blip r:embed="rId223">
            <a:alphaModFix/>
          </a:blip>
          <a:srcRect b="0" l="0" r="0" t="0"/>
          <a:stretch/>
        </p:blipFill>
        <p:spPr>
          <a:xfrm>
            <a:off x="7073251" y="12066743"/>
            <a:ext cx="106643" cy="193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4" id="1279" name="Google Shape;1279;p12"/>
          <p:cNvPicPr preferRelativeResize="0"/>
          <p:nvPr/>
        </p:nvPicPr>
        <p:blipFill rotWithShape="1">
          <a:blip r:embed="rId224">
            <a:alphaModFix/>
          </a:blip>
          <a:srcRect b="0" l="0" r="0" t="0"/>
          <a:stretch/>
        </p:blipFill>
        <p:spPr>
          <a:xfrm>
            <a:off x="6984455" y="12641981"/>
            <a:ext cx="12836" cy="189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9" id="1280" name="Google Shape;1280;p12"/>
          <p:cNvPicPr preferRelativeResize="0"/>
          <p:nvPr/>
        </p:nvPicPr>
        <p:blipFill rotWithShape="1">
          <a:blip r:embed="rId225">
            <a:alphaModFix/>
          </a:blip>
          <a:srcRect b="0" l="0" r="0" t="0"/>
          <a:stretch/>
        </p:blipFill>
        <p:spPr>
          <a:xfrm>
            <a:off x="4013220" y="11836845"/>
            <a:ext cx="85703" cy="131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0" id="1281" name="Google Shape;1281;p12"/>
          <p:cNvPicPr preferRelativeResize="0"/>
          <p:nvPr/>
        </p:nvPicPr>
        <p:blipFill rotWithShape="1">
          <a:blip r:embed="rId226">
            <a:alphaModFix/>
          </a:blip>
          <a:srcRect b="0" l="0" r="0" t="0"/>
          <a:stretch/>
        </p:blipFill>
        <p:spPr>
          <a:xfrm>
            <a:off x="4013239" y="11860399"/>
            <a:ext cx="90413" cy="196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5" id="1282" name="Google Shape;1282;p12"/>
          <p:cNvPicPr preferRelativeResize="0"/>
          <p:nvPr/>
        </p:nvPicPr>
        <p:blipFill rotWithShape="1">
          <a:blip r:embed="rId227">
            <a:alphaModFix/>
          </a:blip>
          <a:srcRect b="0" l="0" r="0" t="0"/>
          <a:stretch/>
        </p:blipFill>
        <p:spPr>
          <a:xfrm>
            <a:off x="5320719" y="11818286"/>
            <a:ext cx="310551" cy="19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6" id="1283" name="Google Shape;1283;p12"/>
          <p:cNvPicPr preferRelativeResize="0"/>
          <p:nvPr/>
        </p:nvPicPr>
        <p:blipFill rotWithShape="1">
          <a:blip r:embed="rId228">
            <a:alphaModFix/>
          </a:blip>
          <a:srcRect b="0" l="0" r="0" t="0"/>
          <a:stretch/>
        </p:blipFill>
        <p:spPr>
          <a:xfrm>
            <a:off x="5376371" y="11850936"/>
            <a:ext cx="254848" cy="218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7" id="1284" name="Google Shape;1284;p12"/>
          <p:cNvPicPr preferRelativeResize="0"/>
          <p:nvPr/>
        </p:nvPicPr>
        <p:blipFill rotWithShape="1">
          <a:blip r:embed="rId229">
            <a:alphaModFix/>
          </a:blip>
          <a:srcRect b="0" l="0" r="0" t="0"/>
          <a:stretch/>
        </p:blipFill>
        <p:spPr>
          <a:xfrm>
            <a:off x="5441162" y="11883429"/>
            <a:ext cx="187765" cy="129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8" id="1285" name="Google Shape;1285;p12"/>
          <p:cNvPicPr preferRelativeResize="0"/>
          <p:nvPr/>
        </p:nvPicPr>
        <p:blipFill rotWithShape="1">
          <a:blip r:embed="rId230">
            <a:alphaModFix/>
          </a:blip>
          <a:srcRect b="0" l="0" r="0" t="0"/>
          <a:stretch/>
        </p:blipFill>
        <p:spPr>
          <a:xfrm>
            <a:off x="5492115" y="11928772"/>
            <a:ext cx="171559" cy="186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9" id="1286" name="Google Shape;1286;p12"/>
          <p:cNvPicPr preferRelativeResize="0"/>
          <p:nvPr/>
        </p:nvPicPr>
        <p:blipFill rotWithShape="1">
          <a:blip r:embed="rId231">
            <a:alphaModFix/>
          </a:blip>
          <a:srcRect b="0" l="0" r="0" t="0"/>
          <a:stretch/>
        </p:blipFill>
        <p:spPr>
          <a:xfrm>
            <a:off x="5527002" y="11965043"/>
            <a:ext cx="125131" cy="170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0" id="1287" name="Google Shape;1287;p12"/>
          <p:cNvPicPr preferRelativeResize="0"/>
          <p:nvPr/>
        </p:nvPicPr>
        <p:blipFill rotWithShape="1">
          <a:blip r:embed="rId232">
            <a:alphaModFix/>
          </a:blip>
          <a:srcRect b="0" l="0" r="0" t="0"/>
          <a:stretch/>
        </p:blipFill>
        <p:spPr>
          <a:xfrm>
            <a:off x="5547783" y="12001735"/>
            <a:ext cx="94897" cy="219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1" id="1288" name="Google Shape;1288;p12"/>
          <p:cNvPicPr preferRelativeResize="0"/>
          <p:nvPr/>
        </p:nvPicPr>
        <p:blipFill rotWithShape="1">
          <a:blip r:embed="rId233">
            <a:alphaModFix/>
          </a:blip>
          <a:srcRect b="0" l="0" r="0" t="0"/>
          <a:stretch/>
        </p:blipFill>
        <p:spPr>
          <a:xfrm>
            <a:off x="5566333" y="12040858"/>
            <a:ext cx="71742" cy="153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2" id="1289" name="Google Shape;1289;p12"/>
          <p:cNvPicPr preferRelativeResize="0"/>
          <p:nvPr/>
        </p:nvPicPr>
        <p:blipFill rotWithShape="1">
          <a:blip r:embed="rId234">
            <a:alphaModFix/>
          </a:blip>
          <a:srcRect b="0" l="0" r="0" t="0"/>
          <a:stretch/>
        </p:blipFill>
        <p:spPr>
          <a:xfrm>
            <a:off x="5589387" y="12075925"/>
            <a:ext cx="51217" cy="175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2" id="1290" name="Google Shape;1290;p12"/>
          <p:cNvPicPr preferRelativeResize="0"/>
          <p:nvPr/>
        </p:nvPicPr>
        <p:blipFill rotWithShape="1">
          <a:blip r:embed="rId235">
            <a:alphaModFix/>
          </a:blip>
          <a:srcRect b="0" l="0" r="0" t="0"/>
          <a:stretch/>
        </p:blipFill>
        <p:spPr>
          <a:xfrm>
            <a:off x="5218720" y="12796694"/>
            <a:ext cx="284934" cy="132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3" id="1291" name="Google Shape;1291;p12"/>
          <p:cNvPicPr preferRelativeResize="0"/>
          <p:nvPr/>
        </p:nvPicPr>
        <p:blipFill rotWithShape="1">
          <a:blip r:embed="rId236">
            <a:alphaModFix/>
          </a:blip>
          <a:srcRect b="0" l="0" r="0" t="0"/>
          <a:stretch/>
        </p:blipFill>
        <p:spPr>
          <a:xfrm>
            <a:off x="5339308" y="12757174"/>
            <a:ext cx="194603" cy="155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4" id="1292" name="Google Shape;1292;p12"/>
          <p:cNvPicPr preferRelativeResize="0"/>
          <p:nvPr/>
        </p:nvPicPr>
        <p:blipFill rotWithShape="1">
          <a:blip r:embed="rId237">
            <a:alphaModFix/>
          </a:blip>
          <a:srcRect b="0" l="0" r="0" t="0"/>
          <a:stretch/>
        </p:blipFill>
        <p:spPr>
          <a:xfrm>
            <a:off x="5397117" y="12725264"/>
            <a:ext cx="187765" cy="133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5" id="1293" name="Google Shape;1293;p12"/>
          <p:cNvPicPr preferRelativeResize="0"/>
          <p:nvPr/>
        </p:nvPicPr>
        <p:blipFill rotWithShape="1">
          <a:blip r:embed="rId238">
            <a:alphaModFix/>
          </a:blip>
          <a:srcRect b="0" l="0" r="0" t="0"/>
          <a:stretch/>
        </p:blipFill>
        <p:spPr>
          <a:xfrm>
            <a:off x="5452912" y="12690233"/>
            <a:ext cx="94885" cy="131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6" id="1294" name="Google Shape;1294;p12"/>
          <p:cNvPicPr preferRelativeResize="0"/>
          <p:nvPr/>
        </p:nvPicPr>
        <p:blipFill rotWithShape="1">
          <a:blip r:embed="rId239">
            <a:alphaModFix/>
          </a:blip>
          <a:srcRect b="0" l="0" r="0" t="0"/>
          <a:stretch/>
        </p:blipFill>
        <p:spPr>
          <a:xfrm>
            <a:off x="5452912" y="12667213"/>
            <a:ext cx="115962" cy="196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8" id="1295" name="Google Shape;1295;p12"/>
          <p:cNvPicPr preferRelativeResize="0"/>
          <p:nvPr/>
        </p:nvPicPr>
        <p:blipFill rotWithShape="1">
          <a:blip r:embed="rId240">
            <a:alphaModFix/>
          </a:blip>
          <a:srcRect b="0" l="0" r="0" t="0"/>
          <a:stretch/>
        </p:blipFill>
        <p:spPr>
          <a:xfrm>
            <a:off x="5515288" y="12604415"/>
            <a:ext cx="51291" cy="133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7" id="1296" name="Google Shape;1296;p12"/>
          <p:cNvPicPr preferRelativeResize="0"/>
          <p:nvPr/>
        </p:nvPicPr>
        <p:blipFill rotWithShape="1">
          <a:blip r:embed="rId241">
            <a:alphaModFix/>
          </a:blip>
          <a:srcRect b="0" l="0" r="0" t="0"/>
          <a:stretch/>
        </p:blipFill>
        <p:spPr>
          <a:xfrm>
            <a:off x="2274632" y="12676640"/>
            <a:ext cx="67283" cy="21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8" id="1297" name="Google Shape;1297;p12"/>
          <p:cNvPicPr preferRelativeResize="0"/>
          <p:nvPr/>
        </p:nvPicPr>
        <p:blipFill rotWithShape="1">
          <a:blip r:embed="rId242">
            <a:alphaModFix/>
          </a:blip>
          <a:srcRect b="0" l="0" r="0" t="0"/>
          <a:stretch/>
        </p:blipFill>
        <p:spPr>
          <a:xfrm>
            <a:off x="2286319" y="12637164"/>
            <a:ext cx="34729" cy="193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0" id="1298" name="Google Shape;1298;p12"/>
          <p:cNvPicPr preferRelativeResize="0"/>
          <p:nvPr/>
        </p:nvPicPr>
        <p:blipFill rotWithShape="1">
          <a:blip r:embed="rId243">
            <a:alphaModFix/>
          </a:blip>
          <a:srcRect b="0" l="0" r="0" t="0"/>
          <a:stretch/>
        </p:blipFill>
        <p:spPr>
          <a:xfrm>
            <a:off x="2749886" y="12338397"/>
            <a:ext cx="48888" cy="329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1" id="1299" name="Google Shape;1299;p12"/>
          <p:cNvPicPr preferRelativeResize="0"/>
          <p:nvPr/>
        </p:nvPicPr>
        <p:blipFill rotWithShape="1">
          <a:blip r:embed="rId244">
            <a:alphaModFix/>
          </a:blip>
          <a:srcRect b="0" l="0" r="0" t="0"/>
          <a:stretch/>
        </p:blipFill>
        <p:spPr>
          <a:xfrm>
            <a:off x="1984923" y="11976385"/>
            <a:ext cx="23513" cy="12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5" id="1300" name="Google Shape;1300;p12"/>
          <p:cNvPicPr preferRelativeResize="0"/>
          <p:nvPr/>
        </p:nvPicPr>
        <p:blipFill rotWithShape="1">
          <a:blip r:embed="rId245">
            <a:alphaModFix/>
          </a:blip>
          <a:srcRect b="0" l="0" r="0" t="0"/>
          <a:stretch/>
        </p:blipFill>
        <p:spPr>
          <a:xfrm>
            <a:off x="2272468" y="12801600"/>
            <a:ext cx="44150" cy="218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7" id="1301" name="Google Shape;1301;p12"/>
          <p:cNvPicPr preferRelativeResize="0"/>
          <p:nvPr/>
        </p:nvPicPr>
        <p:blipFill rotWithShape="1">
          <a:blip r:embed="rId246">
            <a:alphaModFix/>
          </a:blip>
          <a:srcRect b="0" l="0" r="0" t="0"/>
          <a:stretch/>
        </p:blipFill>
        <p:spPr>
          <a:xfrm>
            <a:off x="2752259" y="12637164"/>
            <a:ext cx="39529" cy="173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8" id="1302" name="Google Shape;1302;p12"/>
          <p:cNvPicPr preferRelativeResize="0"/>
          <p:nvPr/>
        </p:nvPicPr>
        <p:blipFill rotWithShape="1">
          <a:blip r:embed="rId247">
            <a:alphaModFix/>
          </a:blip>
          <a:srcRect b="0" l="0" r="0" t="0"/>
          <a:stretch/>
        </p:blipFill>
        <p:spPr>
          <a:xfrm>
            <a:off x="1421638" y="12866916"/>
            <a:ext cx="97390" cy="19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9" id="1303" name="Google Shape;1303;p12"/>
          <p:cNvPicPr preferRelativeResize="0"/>
          <p:nvPr/>
        </p:nvPicPr>
        <p:blipFill rotWithShape="1">
          <a:blip r:embed="rId248">
            <a:alphaModFix/>
          </a:blip>
          <a:srcRect b="0" l="0" r="0" t="0"/>
          <a:stretch/>
        </p:blipFill>
        <p:spPr>
          <a:xfrm>
            <a:off x="1412416" y="12836382"/>
            <a:ext cx="118179" cy="198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8" id="1304" name="Google Shape;1304;p12"/>
          <p:cNvPicPr preferRelativeResize="0"/>
          <p:nvPr/>
        </p:nvPicPr>
        <p:blipFill rotWithShape="1">
          <a:blip r:embed="rId249">
            <a:alphaModFix/>
          </a:blip>
          <a:srcRect b="0" l="0" r="0" t="0"/>
          <a:stretch/>
        </p:blipFill>
        <p:spPr>
          <a:xfrm>
            <a:off x="1549206" y="12873632"/>
            <a:ext cx="32527" cy="139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5" id="1305" name="Google Shape;1305;p12"/>
          <p:cNvPicPr preferRelativeResize="0"/>
          <p:nvPr/>
        </p:nvPicPr>
        <p:blipFill rotWithShape="1">
          <a:blip r:embed="rId250">
            <a:alphaModFix/>
          </a:blip>
          <a:srcRect b="0" l="0" r="0" t="0"/>
          <a:stretch/>
        </p:blipFill>
        <p:spPr>
          <a:xfrm>
            <a:off x="1734595" y="12836500"/>
            <a:ext cx="21147" cy="128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6" id="1306" name="Google Shape;1306;p12"/>
          <p:cNvPicPr preferRelativeResize="0"/>
          <p:nvPr/>
        </p:nvPicPr>
        <p:blipFill rotWithShape="1">
          <a:blip r:embed="rId251">
            <a:alphaModFix/>
          </a:blip>
          <a:srcRect b="0" l="0" r="0" t="0"/>
          <a:stretch/>
        </p:blipFill>
        <p:spPr>
          <a:xfrm>
            <a:off x="186321" y="12266425"/>
            <a:ext cx="361569" cy="1487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7" id="1307" name="Google Shape;1307;p12"/>
          <p:cNvPicPr preferRelativeResize="0"/>
          <p:nvPr/>
        </p:nvPicPr>
        <p:blipFill rotWithShape="1">
          <a:blip r:embed="rId252">
            <a:alphaModFix/>
          </a:blip>
          <a:srcRect b="0" l="0" r="0" t="0"/>
          <a:stretch/>
        </p:blipFill>
        <p:spPr>
          <a:xfrm>
            <a:off x="464206" y="12377197"/>
            <a:ext cx="46745" cy="292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8" id="1308" name="Google Shape;1308;p12"/>
          <p:cNvPicPr preferRelativeResize="0"/>
          <p:nvPr/>
        </p:nvPicPr>
        <p:blipFill rotWithShape="1">
          <a:blip r:embed="rId253">
            <a:alphaModFix/>
          </a:blip>
          <a:srcRect b="0" l="0" r="0" t="0"/>
          <a:stretch/>
        </p:blipFill>
        <p:spPr>
          <a:xfrm>
            <a:off x="649870" y="12330849"/>
            <a:ext cx="28474" cy="143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9" id="1309" name="Google Shape;1309;p12"/>
          <p:cNvPicPr preferRelativeResize="0"/>
          <p:nvPr/>
        </p:nvPicPr>
        <p:blipFill rotWithShape="1">
          <a:blip r:embed="rId254">
            <a:alphaModFix/>
          </a:blip>
          <a:srcRect b="0" l="0" r="0" t="0"/>
          <a:stretch/>
        </p:blipFill>
        <p:spPr>
          <a:xfrm>
            <a:off x="4228850" y="11464658"/>
            <a:ext cx="648963" cy="325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1" id="1310" name="Google Shape;1310;p12"/>
          <p:cNvPicPr preferRelativeResize="0"/>
          <p:nvPr/>
        </p:nvPicPr>
        <p:blipFill rotWithShape="1">
          <a:blip r:embed="rId255">
            <a:alphaModFix/>
          </a:blip>
          <a:srcRect b="0" l="0" r="0" t="0"/>
          <a:stretch/>
        </p:blipFill>
        <p:spPr>
          <a:xfrm>
            <a:off x="2736063" y="11727743"/>
            <a:ext cx="55871" cy="205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2" id="1311" name="Google Shape;1311;p12"/>
          <p:cNvPicPr preferRelativeResize="0"/>
          <p:nvPr/>
        </p:nvPicPr>
        <p:blipFill rotWithShape="1">
          <a:blip r:embed="rId256">
            <a:alphaModFix/>
          </a:blip>
          <a:srcRect b="0" l="0" r="0" t="0"/>
          <a:stretch/>
        </p:blipFill>
        <p:spPr>
          <a:xfrm>
            <a:off x="6546802" y="11728425"/>
            <a:ext cx="454371" cy="1116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3" id="1312" name="Google Shape;1312;p12"/>
          <p:cNvPicPr preferRelativeResize="0"/>
          <p:nvPr/>
        </p:nvPicPr>
        <p:blipFill rotWithShape="1">
          <a:blip r:embed="rId257">
            <a:alphaModFix/>
          </a:blip>
          <a:srcRect b="0" l="0" r="0" t="0"/>
          <a:stretch/>
        </p:blipFill>
        <p:spPr>
          <a:xfrm>
            <a:off x="7112379" y="11858097"/>
            <a:ext cx="92776" cy="38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4" id="1313" name="Google Shape;1313;p12"/>
          <p:cNvPicPr preferRelativeResize="0"/>
          <p:nvPr/>
        </p:nvPicPr>
        <p:blipFill rotWithShape="1">
          <a:blip r:embed="rId258">
            <a:alphaModFix/>
          </a:blip>
          <a:srcRect b="0" l="0" r="0" t="0"/>
          <a:stretch/>
        </p:blipFill>
        <p:spPr>
          <a:xfrm>
            <a:off x="7939165" y="12859078"/>
            <a:ext cx="1023589" cy="4015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5" id="1314" name="Google Shape;1314;p12"/>
          <p:cNvPicPr preferRelativeResize="0"/>
          <p:nvPr/>
        </p:nvPicPr>
        <p:blipFill rotWithShape="1">
          <a:blip r:embed="rId259">
            <a:alphaModFix/>
          </a:blip>
          <a:srcRect b="0" l="0" r="0" t="0"/>
          <a:stretch/>
        </p:blipFill>
        <p:spPr>
          <a:xfrm>
            <a:off x="8516442" y="13205606"/>
            <a:ext cx="347943" cy="161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6" id="1315" name="Google Shape;1315;p12"/>
          <p:cNvPicPr preferRelativeResize="0"/>
          <p:nvPr/>
        </p:nvPicPr>
        <p:blipFill rotWithShape="1">
          <a:blip r:embed="rId260">
            <a:alphaModFix/>
          </a:blip>
          <a:srcRect b="0" l="0" r="0" t="0"/>
          <a:stretch/>
        </p:blipFill>
        <p:spPr>
          <a:xfrm>
            <a:off x="8277134" y="13160573"/>
            <a:ext cx="66632" cy="159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7" id="1316" name="Google Shape;1316;p12"/>
          <p:cNvPicPr preferRelativeResize="0"/>
          <p:nvPr/>
        </p:nvPicPr>
        <p:blipFill rotWithShape="1">
          <a:blip r:embed="rId261">
            <a:alphaModFix/>
          </a:blip>
          <a:srcRect b="0" l="0" r="0" t="0"/>
          <a:stretch/>
        </p:blipFill>
        <p:spPr>
          <a:xfrm>
            <a:off x="279071" y="13280683"/>
            <a:ext cx="1234025" cy="4353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8" id="1317" name="Google Shape;1317;p12"/>
          <p:cNvPicPr preferRelativeResize="0"/>
          <p:nvPr/>
        </p:nvPicPr>
        <p:blipFill rotWithShape="1">
          <a:blip r:embed="rId262">
            <a:alphaModFix/>
          </a:blip>
          <a:srcRect b="0" l="0" r="0" t="0"/>
          <a:stretch/>
        </p:blipFill>
        <p:spPr>
          <a:xfrm>
            <a:off x="946826" y="13437393"/>
            <a:ext cx="473299" cy="2155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9" id="1318" name="Google Shape;1318;p12"/>
          <p:cNvPicPr preferRelativeResize="0"/>
          <p:nvPr/>
        </p:nvPicPr>
        <p:blipFill rotWithShape="1">
          <a:blip r:embed="rId263">
            <a:alphaModFix/>
          </a:blip>
          <a:srcRect b="0" l="0" r="0" t="0"/>
          <a:stretch/>
        </p:blipFill>
        <p:spPr>
          <a:xfrm>
            <a:off x="1562670" y="13367239"/>
            <a:ext cx="136794" cy="505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10" id="1319" name="Google Shape;1319;p12"/>
          <p:cNvPicPr preferRelativeResize="0"/>
          <p:nvPr/>
        </p:nvPicPr>
        <p:blipFill rotWithShape="1">
          <a:blip r:embed="rId264">
            <a:alphaModFix/>
          </a:blip>
          <a:srcRect b="0" l="0" r="0" t="0"/>
          <a:stretch/>
        </p:blipFill>
        <p:spPr>
          <a:xfrm>
            <a:off x="3014248" y="13100471"/>
            <a:ext cx="389610" cy="1214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11" id="1320" name="Google Shape;1320;p12"/>
          <p:cNvPicPr preferRelativeResize="0"/>
          <p:nvPr/>
        </p:nvPicPr>
        <p:blipFill rotWithShape="1">
          <a:blip r:embed="rId265">
            <a:alphaModFix/>
          </a:blip>
          <a:srcRect b="0" l="0" r="0" t="0"/>
          <a:stretch/>
        </p:blipFill>
        <p:spPr>
          <a:xfrm>
            <a:off x="3523903" y="13082103"/>
            <a:ext cx="74607" cy="131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12" id="1321" name="Google Shape;1321;p12"/>
          <p:cNvPicPr preferRelativeResize="0"/>
          <p:nvPr/>
        </p:nvPicPr>
        <p:blipFill rotWithShape="1">
          <a:blip r:embed="rId266">
            <a:alphaModFix/>
          </a:blip>
          <a:srcRect b="0" l="0" r="0" t="0"/>
          <a:stretch/>
        </p:blipFill>
        <p:spPr>
          <a:xfrm>
            <a:off x="5446035" y="13642398"/>
            <a:ext cx="1383138" cy="73603"/>
          </a:xfrm>
          <a:prstGeom prst="rect">
            <a:avLst/>
          </a:prstGeom>
          <a:noFill/>
          <a:ln>
            <a:noFill/>
          </a:ln>
        </p:spPr>
      </p:pic>
      <p:sp>
        <p:nvSpPr>
          <p:cNvPr id="1322" name="Google Shape;1322;p12"/>
          <p:cNvSpPr/>
          <p:nvPr/>
        </p:nvSpPr>
        <p:spPr>
          <a:xfrm>
            <a:off x="9322965" y="12179300"/>
            <a:ext cx="241233" cy="16582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413" id="1323" name="Google Shape;1323;p12"/>
          <p:cNvPicPr preferRelativeResize="0"/>
          <p:nvPr/>
        </p:nvPicPr>
        <p:blipFill rotWithShape="1">
          <a:blip r:embed="rId267">
            <a:alphaModFix/>
          </a:blip>
          <a:srcRect b="0" l="0" r="0" t="0"/>
          <a:stretch/>
        </p:blipFill>
        <p:spPr>
          <a:xfrm>
            <a:off x="20665482" y="660400"/>
            <a:ext cx="609776" cy="6644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14" id="1324" name="Google Shape;1324;p12"/>
          <p:cNvPicPr preferRelativeResize="0"/>
          <p:nvPr/>
        </p:nvPicPr>
        <p:blipFill rotWithShape="1">
          <a:blip r:embed="rId268">
            <a:alphaModFix/>
          </a:blip>
          <a:srcRect b="0" l="0" r="0" t="0"/>
          <a:stretch/>
        </p:blipFill>
        <p:spPr>
          <a:xfrm>
            <a:off x="20754641" y="749795"/>
            <a:ext cx="431588" cy="4859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15" id="1325" name="Google Shape;1325;p12"/>
          <p:cNvPicPr preferRelativeResize="0"/>
          <p:nvPr/>
        </p:nvPicPr>
        <p:blipFill rotWithShape="1">
          <a:blip r:embed="rId269">
            <a:alphaModFix/>
          </a:blip>
          <a:srcRect b="0" l="0" r="0" t="0"/>
          <a:stretch/>
        </p:blipFill>
        <p:spPr>
          <a:xfrm>
            <a:off x="21390906" y="705277"/>
            <a:ext cx="2406487" cy="430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16" id="1326" name="Google Shape;1326;p12"/>
          <p:cNvPicPr preferRelativeResize="0"/>
          <p:nvPr/>
        </p:nvPicPr>
        <p:blipFill rotWithShape="1">
          <a:blip r:embed="rId270">
            <a:alphaModFix/>
          </a:blip>
          <a:srcRect b="0" l="0" r="0" t="0"/>
          <a:stretch/>
        </p:blipFill>
        <p:spPr>
          <a:xfrm>
            <a:off x="21377380" y="1134294"/>
            <a:ext cx="2422029" cy="244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0" id="1331" name="Google Shape;133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" id="1332" name="Google Shape;133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3711713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" id="1333" name="Google Shape;133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58656" y="4025900"/>
            <a:ext cx="17401176" cy="9436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1334" name="Google Shape;1334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14101" y="10566400"/>
            <a:ext cx="1435280" cy="19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13"/>
          <p:cNvSpPr txBox="1"/>
          <p:nvPr/>
        </p:nvSpPr>
        <p:spPr>
          <a:xfrm>
            <a:off x="7040901" y="4648200"/>
            <a:ext cx="16207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45E"/>
              </a:buClr>
              <a:buSzPts val="7000"/>
              <a:buFont typeface="Helvetica Neue"/>
              <a:buNone/>
            </a:pPr>
            <a:r>
              <a:rPr b="1" i="0" lang="en-US" sz="6000" u="none" cap="none" strike="noStrike">
                <a:solidFill>
                  <a:srgbClr val="0304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Proposed Team Structure &amp; Processes</a:t>
            </a:r>
            <a:endParaRPr sz="6000"/>
          </a:p>
        </p:txBody>
      </p:sp>
      <p:sp>
        <p:nvSpPr>
          <p:cNvPr id="1336" name="Google Shape;1336;p13"/>
          <p:cNvSpPr/>
          <p:nvPr/>
        </p:nvSpPr>
        <p:spPr>
          <a:xfrm>
            <a:off x="7189099" y="6007100"/>
            <a:ext cx="15368921" cy="6642100"/>
          </a:xfrm>
          <a:prstGeom prst="roundRect">
            <a:avLst>
              <a:gd fmla="val 3855" name="adj"/>
            </a:avLst>
          </a:prstGeom>
          <a:solidFill>
            <a:srgbClr val="37C4F1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13"/>
          <p:cNvSpPr txBox="1"/>
          <p:nvPr/>
        </p:nvSpPr>
        <p:spPr>
          <a:xfrm>
            <a:off x="7824175" y="6273800"/>
            <a:ext cx="535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 “Product Squads”</a:t>
            </a:r>
            <a:endParaRPr/>
          </a:p>
        </p:txBody>
      </p:sp>
      <p:pic>
        <p:nvPicPr>
          <p:cNvPr descr="Image 4" id="1338" name="Google Shape;1338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178271" y="6387517"/>
            <a:ext cx="438206" cy="280567"/>
          </a:xfrm>
          <a:prstGeom prst="rect">
            <a:avLst/>
          </a:prstGeom>
          <a:noFill/>
          <a:ln>
            <a:noFill/>
          </a:ln>
        </p:spPr>
      </p:pic>
      <p:sp>
        <p:nvSpPr>
          <p:cNvPr id="1339" name="Google Shape;1339;p13"/>
          <p:cNvSpPr/>
          <p:nvPr/>
        </p:nvSpPr>
        <p:spPr>
          <a:xfrm>
            <a:off x="7786072" y="7010400"/>
            <a:ext cx="14047958" cy="1460500"/>
          </a:xfrm>
          <a:prstGeom prst="roundRect">
            <a:avLst>
              <a:gd fmla="val 1753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0" name="Google Shape;1340;p13"/>
          <p:cNvSpPr txBox="1"/>
          <p:nvPr/>
        </p:nvSpPr>
        <p:spPr>
          <a:xfrm>
            <a:off x="8306837" y="7251700"/>
            <a:ext cx="13201185" cy="10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Integrate the Product + Development teams into singular “squads” that meet daily, even sit together in-office</a:t>
            </a:r>
            <a:endParaRPr/>
          </a:p>
        </p:txBody>
      </p:sp>
      <p:sp>
        <p:nvSpPr>
          <p:cNvPr id="1341" name="Google Shape;1341;p13"/>
          <p:cNvSpPr/>
          <p:nvPr/>
        </p:nvSpPr>
        <p:spPr>
          <a:xfrm>
            <a:off x="7786072" y="8547100"/>
            <a:ext cx="14047958" cy="812800"/>
          </a:xfrm>
          <a:prstGeom prst="roundRect">
            <a:avLst>
              <a:gd fmla="val 315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2" name="Google Shape;1342;p13"/>
          <p:cNvSpPr txBox="1"/>
          <p:nvPr/>
        </p:nvSpPr>
        <p:spPr>
          <a:xfrm>
            <a:off x="8306823" y="8712200"/>
            <a:ext cx="13201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These teams are together responsible* for product delivery</a:t>
            </a:r>
            <a:endParaRPr/>
          </a:p>
        </p:txBody>
      </p:sp>
      <p:sp>
        <p:nvSpPr>
          <p:cNvPr id="1343" name="Google Shape;1343;p13"/>
          <p:cNvSpPr/>
          <p:nvPr/>
        </p:nvSpPr>
        <p:spPr>
          <a:xfrm>
            <a:off x="7786072" y="9436100"/>
            <a:ext cx="14047958" cy="1460500"/>
          </a:xfrm>
          <a:prstGeom prst="roundRect">
            <a:avLst>
              <a:gd fmla="val 1753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4" name="Google Shape;1344;p13"/>
          <p:cNvSpPr txBox="1"/>
          <p:nvPr/>
        </p:nvSpPr>
        <p:spPr>
          <a:xfrm>
            <a:off x="8306837" y="9677400"/>
            <a:ext cx="12680420" cy="10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Break the “Product then Development” paradigm. Align the two together towards business goals.</a:t>
            </a:r>
            <a:endParaRPr/>
          </a:p>
        </p:txBody>
      </p:sp>
      <p:sp>
        <p:nvSpPr>
          <p:cNvPr id="1345" name="Google Shape;1345;p13"/>
          <p:cNvSpPr/>
          <p:nvPr/>
        </p:nvSpPr>
        <p:spPr>
          <a:xfrm>
            <a:off x="7786072" y="10972800"/>
            <a:ext cx="14047958" cy="1041400"/>
          </a:xfrm>
          <a:prstGeom prst="roundRect">
            <a:avLst>
              <a:gd fmla="val 2458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6" name="Google Shape;1346;p13"/>
          <p:cNvSpPr txBox="1"/>
          <p:nvPr/>
        </p:nvSpPr>
        <p:spPr>
          <a:xfrm>
            <a:off x="8306823" y="11252200"/>
            <a:ext cx="13201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Includes: QA, UI/UX, Product, Development, IT (part-time)</a:t>
            </a:r>
            <a:endParaRPr/>
          </a:p>
        </p:txBody>
      </p:sp>
      <p:pic>
        <p:nvPicPr>
          <p:cNvPr descr="Image 5" id="1347" name="Google Shape;1347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596548" y="0"/>
            <a:ext cx="6846157" cy="3035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" id="1348" name="Google Shape;1348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51806" y="3136900"/>
            <a:ext cx="501714" cy="730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1349" name="Google Shape;1349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92889" y="3108944"/>
            <a:ext cx="884435" cy="8797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" id="1350" name="Google Shape;1350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616526" y="4191000"/>
            <a:ext cx="806552" cy="692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1351" name="Google Shape;1351;p1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09676" y="3054350"/>
            <a:ext cx="825604" cy="755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" id="1352" name="Google Shape;1352;p1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242483" y="1255229"/>
            <a:ext cx="81166" cy="4493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" id="1353" name="Google Shape;1353;p1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931461" y="1018189"/>
            <a:ext cx="397564" cy="2710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" id="1354" name="Google Shape;1354;p1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662893" y="1015082"/>
            <a:ext cx="360303" cy="2048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" id="1355" name="Google Shape;1355;p1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044585" y="1754639"/>
            <a:ext cx="168223" cy="371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" id="1356" name="Google Shape;1356;p13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852349" y="1732899"/>
            <a:ext cx="362337" cy="723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" id="1357" name="Google Shape;1357;p13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2696804" y="1683165"/>
            <a:ext cx="563274" cy="1500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" id="1358" name="Google Shape;1358;p13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2622381" y="1199610"/>
            <a:ext cx="112777" cy="5435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" id="1359" name="Google Shape;1359;p13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3217011" y="1177217"/>
            <a:ext cx="96361" cy="4032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" id="1360" name="Google Shape;1360;p13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3251234" y="1167636"/>
            <a:ext cx="112976" cy="5604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" id="1361" name="Google Shape;1361;p13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3133669" y="1097049"/>
            <a:ext cx="181613" cy="3921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" id="1362" name="Google Shape;1362;p13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2987899" y="1044977"/>
            <a:ext cx="344848" cy="3272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" id="1363" name="Google Shape;1363;p13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2908464" y="999535"/>
            <a:ext cx="367057" cy="266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" id="1364" name="Google Shape;1364;p13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2992532" y="1019112"/>
            <a:ext cx="157909" cy="2901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" id="1365" name="Google Shape;1365;p13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2935034" y="1030424"/>
            <a:ext cx="178028" cy="2863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" id="1366" name="Google Shape;1366;p13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2728000" y="1035309"/>
            <a:ext cx="294073" cy="2395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" id="1367" name="Google Shape;1367;p13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2712886" y="1068022"/>
            <a:ext cx="156947" cy="3675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" id="1368" name="Google Shape;1368;p13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2701164" y="1102580"/>
            <a:ext cx="63069" cy="3954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" id="1369" name="Google Shape;1369;p13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2687861" y="1214977"/>
            <a:ext cx="96522" cy="480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" id="1370" name="Google Shape;1370;p13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2766645" y="1083120"/>
            <a:ext cx="85637" cy="6585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" id="1371" name="Google Shape;1371;p13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2845062" y="1135620"/>
            <a:ext cx="60544" cy="5721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" id="1372" name="Google Shape;1372;p13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2912892" y="1136197"/>
            <a:ext cx="76459" cy="676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" id="1373" name="Google Shape;1373;p13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2962489" y="1068065"/>
            <a:ext cx="100764" cy="729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" id="1374" name="Google Shape;1374;p13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3031332" y="1036481"/>
            <a:ext cx="127817" cy="7334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" id="1375" name="Google Shape;1375;p13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3097587" y="1110847"/>
            <a:ext cx="97496" cy="5887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" id="1376" name="Google Shape;1376;p13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3187645" y="1205501"/>
            <a:ext cx="72589" cy="506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" id="1377" name="Google Shape;1377;p13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3141534" y="1258404"/>
            <a:ext cx="102346" cy="4525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" id="1378" name="Google Shape;1378;p13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3068388" y="1114995"/>
            <a:ext cx="120474" cy="6266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" id="1379" name="Google Shape;1379;p13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2867228" y="1066912"/>
            <a:ext cx="232971" cy="676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" id="1380" name="Google Shape;1380;p13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2777592" y="1143024"/>
            <a:ext cx="134788" cy="6015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" id="1381" name="Google Shape;1381;p13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2741272" y="1213377"/>
            <a:ext cx="93960" cy="501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" id="1382" name="Google Shape;1382;p13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2651884" y="1172145"/>
            <a:ext cx="133175" cy="5197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1" id="1383" name="Google Shape;1383;p13"/>
          <p:cNvPicPr preferRelativeResize="0"/>
          <p:nvPr/>
        </p:nvPicPr>
        <p:blipFill rotWithShape="1">
          <a:blip r:embed="rId44">
            <a:alphaModFix/>
          </a:blip>
          <a:srcRect b="0" l="0" r="0" t="0"/>
          <a:stretch/>
        </p:blipFill>
        <p:spPr>
          <a:xfrm>
            <a:off x="3073269" y="1034157"/>
            <a:ext cx="202537" cy="4870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2" id="1384" name="Google Shape;1384;p13"/>
          <p:cNvPicPr preferRelativeResize="0"/>
          <p:nvPr/>
        </p:nvPicPr>
        <p:blipFill rotWithShape="1">
          <a:blip r:embed="rId45">
            <a:alphaModFix/>
          </a:blip>
          <a:srcRect b="0" l="0" r="0" t="0"/>
          <a:stretch/>
        </p:blipFill>
        <p:spPr>
          <a:xfrm>
            <a:off x="3249789" y="1378738"/>
            <a:ext cx="379635" cy="779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5" id="1385" name="Google Shape;1385;p13"/>
          <p:cNvPicPr preferRelativeResize="0"/>
          <p:nvPr/>
        </p:nvPicPr>
        <p:blipFill rotWithShape="1">
          <a:blip r:embed="rId46">
            <a:alphaModFix/>
          </a:blip>
          <a:srcRect b="0" l="0" r="0" t="0"/>
          <a:stretch/>
        </p:blipFill>
        <p:spPr>
          <a:xfrm>
            <a:off x="2436646" y="1398599"/>
            <a:ext cx="306712" cy="550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6" id="1386" name="Google Shape;1386;p13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2816255" y="851823"/>
            <a:ext cx="788355" cy="1299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7" id="1387" name="Google Shape;1387;p13"/>
          <p:cNvPicPr preferRelativeResize="0"/>
          <p:nvPr/>
        </p:nvPicPr>
        <p:blipFill rotWithShape="1">
          <a:blip r:embed="rId48">
            <a:alphaModFix/>
          </a:blip>
          <a:srcRect b="0" l="0" r="0" t="0"/>
          <a:stretch/>
        </p:blipFill>
        <p:spPr>
          <a:xfrm>
            <a:off x="2402014" y="825356"/>
            <a:ext cx="1051523" cy="1958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8" id="1388" name="Google Shape;1388;p13"/>
          <p:cNvPicPr preferRelativeResize="0"/>
          <p:nvPr/>
        </p:nvPicPr>
        <p:blipFill rotWithShape="1">
          <a:blip r:embed="rId49">
            <a:alphaModFix/>
          </a:blip>
          <a:srcRect b="0" l="0" r="0" t="0"/>
          <a:stretch/>
        </p:blipFill>
        <p:spPr>
          <a:xfrm>
            <a:off x="2408768" y="971902"/>
            <a:ext cx="101843" cy="77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9" id="1389" name="Google Shape;1389;p13"/>
          <p:cNvPicPr preferRelativeResize="0"/>
          <p:nvPr/>
        </p:nvPicPr>
        <p:blipFill rotWithShape="1">
          <a:blip r:embed="rId50">
            <a:alphaModFix/>
          </a:blip>
          <a:srcRect b="0" l="0" r="0" t="0"/>
          <a:stretch/>
        </p:blipFill>
        <p:spPr>
          <a:xfrm>
            <a:off x="2373267" y="1446870"/>
            <a:ext cx="220480" cy="1124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0" id="1390" name="Google Shape;1390;p13"/>
          <p:cNvPicPr preferRelativeResize="0"/>
          <p:nvPr/>
        </p:nvPicPr>
        <p:blipFill rotWithShape="1">
          <a:blip r:embed="rId51">
            <a:alphaModFix/>
          </a:blip>
          <a:srcRect b="0" l="0" r="0" t="0"/>
          <a:stretch/>
        </p:blipFill>
        <p:spPr>
          <a:xfrm>
            <a:off x="2282359" y="1003063"/>
            <a:ext cx="144661" cy="2066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1" id="1391" name="Google Shape;1391;p13"/>
          <p:cNvPicPr preferRelativeResize="0"/>
          <p:nvPr/>
        </p:nvPicPr>
        <p:blipFill rotWithShape="1">
          <a:blip r:embed="rId52">
            <a:alphaModFix/>
          </a:blip>
          <a:srcRect b="0" l="0" r="0" t="0"/>
          <a:stretch/>
        </p:blipFill>
        <p:spPr>
          <a:xfrm>
            <a:off x="2269020" y="1127409"/>
            <a:ext cx="69736" cy="940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2" id="1392" name="Google Shape;1392;p13"/>
          <p:cNvPicPr preferRelativeResize="0"/>
          <p:nvPr/>
        </p:nvPicPr>
        <p:blipFill rotWithShape="1">
          <a:blip r:embed="rId53">
            <a:alphaModFix/>
          </a:blip>
          <a:srcRect b="0" l="0" r="0" t="0"/>
          <a:stretch/>
        </p:blipFill>
        <p:spPr>
          <a:xfrm>
            <a:off x="2099278" y="1240246"/>
            <a:ext cx="159484" cy="2334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4" id="1393" name="Google Shape;1393;p13"/>
          <p:cNvPicPr preferRelativeResize="0"/>
          <p:nvPr/>
        </p:nvPicPr>
        <p:blipFill rotWithShape="1">
          <a:blip r:embed="rId54">
            <a:alphaModFix/>
          </a:blip>
          <a:srcRect b="0" l="0" r="0" t="0"/>
          <a:stretch/>
        </p:blipFill>
        <p:spPr>
          <a:xfrm>
            <a:off x="2041339" y="1161429"/>
            <a:ext cx="266610" cy="4832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5" id="1394" name="Google Shape;1394;p13"/>
          <p:cNvPicPr preferRelativeResize="0"/>
          <p:nvPr/>
        </p:nvPicPr>
        <p:blipFill rotWithShape="1">
          <a:blip r:embed="rId55">
            <a:alphaModFix/>
          </a:blip>
          <a:srcRect b="0" l="0" r="0" t="0"/>
          <a:stretch/>
        </p:blipFill>
        <p:spPr>
          <a:xfrm>
            <a:off x="2391997" y="1450422"/>
            <a:ext cx="167968" cy="2746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6" id="1395" name="Google Shape;1395;p13"/>
          <p:cNvPicPr preferRelativeResize="0"/>
          <p:nvPr/>
        </p:nvPicPr>
        <p:blipFill rotWithShape="1">
          <a:blip r:embed="rId56">
            <a:alphaModFix/>
          </a:blip>
          <a:srcRect b="0" l="0" r="0" t="0"/>
          <a:stretch/>
        </p:blipFill>
        <p:spPr>
          <a:xfrm>
            <a:off x="2029338" y="1727380"/>
            <a:ext cx="374580" cy="6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7" id="1396" name="Google Shape;1396;p13"/>
          <p:cNvPicPr preferRelativeResize="0"/>
          <p:nvPr/>
        </p:nvPicPr>
        <p:blipFill rotWithShape="1">
          <a:blip r:embed="rId57">
            <a:alphaModFix/>
          </a:blip>
          <a:srcRect b="0" l="0" r="0" t="0"/>
          <a:stretch/>
        </p:blipFill>
        <p:spPr>
          <a:xfrm>
            <a:off x="2231788" y="1729352"/>
            <a:ext cx="233728" cy="82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8" id="1397" name="Google Shape;1397;p13"/>
          <p:cNvPicPr preferRelativeResize="0"/>
          <p:nvPr/>
        </p:nvPicPr>
        <p:blipFill rotWithShape="1">
          <a:blip r:embed="rId58">
            <a:alphaModFix/>
          </a:blip>
          <a:srcRect b="0" l="0" r="0" t="0"/>
          <a:stretch/>
        </p:blipFill>
        <p:spPr>
          <a:xfrm>
            <a:off x="3567329" y="1016664"/>
            <a:ext cx="85786" cy="942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9" id="1398" name="Google Shape;1398;p13"/>
          <p:cNvPicPr preferRelativeResize="0"/>
          <p:nvPr/>
        </p:nvPicPr>
        <p:blipFill rotWithShape="1">
          <a:blip r:embed="rId59">
            <a:alphaModFix/>
          </a:blip>
          <a:srcRect b="0" l="0" r="0" t="0"/>
          <a:stretch/>
        </p:blipFill>
        <p:spPr>
          <a:xfrm>
            <a:off x="3643700" y="1107863"/>
            <a:ext cx="355211" cy="3093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0" id="1399" name="Google Shape;1399;p13"/>
          <p:cNvPicPr preferRelativeResize="0"/>
          <p:nvPr/>
        </p:nvPicPr>
        <p:blipFill rotWithShape="1">
          <a:blip r:embed="rId60">
            <a:alphaModFix/>
          </a:blip>
          <a:srcRect b="0" l="0" r="0" t="0"/>
          <a:stretch/>
        </p:blipFill>
        <p:spPr>
          <a:xfrm>
            <a:off x="3625186" y="1030449"/>
            <a:ext cx="431464" cy="4922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1" id="1400" name="Google Shape;1400;p13"/>
          <p:cNvPicPr preferRelativeResize="0"/>
          <p:nvPr/>
        </p:nvPicPr>
        <p:blipFill rotWithShape="1">
          <a:blip r:embed="rId61">
            <a:alphaModFix/>
          </a:blip>
          <a:srcRect b="0" l="0" r="0" t="0"/>
          <a:stretch/>
        </p:blipFill>
        <p:spPr>
          <a:xfrm>
            <a:off x="3744705" y="1148320"/>
            <a:ext cx="270555" cy="3438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2" id="1401" name="Google Shape;1401;p13"/>
          <p:cNvPicPr preferRelativeResize="0"/>
          <p:nvPr/>
        </p:nvPicPr>
        <p:blipFill rotWithShape="1">
          <a:blip r:embed="rId62">
            <a:alphaModFix/>
          </a:blip>
          <a:srcRect b="0" l="0" r="0" t="0"/>
          <a:stretch/>
        </p:blipFill>
        <p:spPr>
          <a:xfrm>
            <a:off x="3907506" y="1622784"/>
            <a:ext cx="168620" cy="1359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3" id="1402" name="Google Shape;1402;p13"/>
          <p:cNvPicPr preferRelativeResize="0"/>
          <p:nvPr/>
        </p:nvPicPr>
        <p:blipFill rotWithShape="1">
          <a:blip r:embed="rId63">
            <a:alphaModFix/>
          </a:blip>
          <a:srcRect b="0" l="0" r="0" t="0"/>
          <a:stretch/>
        </p:blipFill>
        <p:spPr>
          <a:xfrm>
            <a:off x="3676793" y="1744705"/>
            <a:ext cx="244755" cy="601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4" id="1403" name="Google Shape;1403;p13"/>
          <p:cNvPicPr preferRelativeResize="0"/>
          <p:nvPr/>
        </p:nvPicPr>
        <p:blipFill rotWithShape="1">
          <a:blip r:embed="rId64">
            <a:alphaModFix/>
          </a:blip>
          <a:srcRect b="0" l="0" r="0" t="0"/>
          <a:stretch/>
        </p:blipFill>
        <p:spPr>
          <a:xfrm>
            <a:off x="3512732" y="1481571"/>
            <a:ext cx="209211" cy="2862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5" id="1404" name="Google Shape;1404;p13"/>
          <p:cNvPicPr preferRelativeResize="0"/>
          <p:nvPr/>
        </p:nvPicPr>
        <p:blipFill rotWithShape="1">
          <a:blip r:embed="rId65">
            <a:alphaModFix/>
          </a:blip>
          <a:srcRect b="0" l="0" r="0" t="0"/>
          <a:stretch/>
        </p:blipFill>
        <p:spPr>
          <a:xfrm>
            <a:off x="3377053" y="1414207"/>
            <a:ext cx="331030" cy="2959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6" id="1405" name="Google Shape;1405;p13"/>
          <p:cNvPicPr preferRelativeResize="0"/>
          <p:nvPr/>
        </p:nvPicPr>
        <p:blipFill rotWithShape="1">
          <a:blip r:embed="rId66">
            <a:alphaModFix/>
          </a:blip>
          <a:srcRect b="0" l="0" r="0" t="0"/>
          <a:stretch/>
        </p:blipFill>
        <p:spPr>
          <a:xfrm>
            <a:off x="3438247" y="1429252"/>
            <a:ext cx="292386" cy="549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7" id="1406" name="Google Shape;1406;p13"/>
          <p:cNvPicPr preferRelativeResize="0"/>
          <p:nvPr/>
        </p:nvPicPr>
        <p:blipFill rotWithShape="1">
          <a:blip r:embed="rId67">
            <a:alphaModFix/>
          </a:blip>
          <a:srcRect b="0" l="0" r="0" t="0"/>
          <a:stretch/>
        </p:blipFill>
        <p:spPr>
          <a:xfrm>
            <a:off x="3937832" y="1660556"/>
            <a:ext cx="105025" cy="2997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8" id="1407" name="Google Shape;1407;p13"/>
          <p:cNvPicPr preferRelativeResize="0"/>
          <p:nvPr/>
        </p:nvPicPr>
        <p:blipFill rotWithShape="1">
          <a:blip r:embed="rId68">
            <a:alphaModFix/>
          </a:blip>
          <a:srcRect b="0" l="0" r="0" t="0"/>
          <a:stretch/>
        </p:blipFill>
        <p:spPr>
          <a:xfrm>
            <a:off x="3667614" y="1917074"/>
            <a:ext cx="340035" cy="3312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9" id="1408" name="Google Shape;1408;p13"/>
          <p:cNvPicPr preferRelativeResize="0"/>
          <p:nvPr/>
        </p:nvPicPr>
        <p:blipFill rotWithShape="1">
          <a:blip r:embed="rId69">
            <a:alphaModFix/>
          </a:blip>
          <a:srcRect b="0" l="0" r="0" t="0"/>
          <a:stretch/>
        </p:blipFill>
        <p:spPr>
          <a:xfrm>
            <a:off x="3527550" y="2060786"/>
            <a:ext cx="361426" cy="3187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0" id="1409" name="Google Shape;1409;p13"/>
          <p:cNvPicPr preferRelativeResize="0"/>
          <p:nvPr/>
        </p:nvPicPr>
        <p:blipFill rotWithShape="1">
          <a:blip r:embed="rId70">
            <a:alphaModFix/>
          </a:blip>
          <a:srcRect b="0" l="0" r="0" t="0"/>
          <a:stretch/>
        </p:blipFill>
        <p:spPr>
          <a:xfrm>
            <a:off x="3428789" y="2376908"/>
            <a:ext cx="104460" cy="970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1" id="1410" name="Google Shape;1410;p13"/>
          <p:cNvPicPr preferRelativeResize="0"/>
          <p:nvPr/>
        </p:nvPicPr>
        <p:blipFill rotWithShape="1">
          <a:blip r:embed="rId71">
            <a:alphaModFix/>
          </a:blip>
          <a:srcRect b="0" l="0" r="0" t="0"/>
          <a:stretch/>
        </p:blipFill>
        <p:spPr>
          <a:xfrm>
            <a:off x="3287174" y="2470528"/>
            <a:ext cx="145976" cy="2057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2" id="1411" name="Google Shape;1411;p13"/>
          <p:cNvPicPr preferRelativeResize="0"/>
          <p:nvPr/>
        </p:nvPicPr>
        <p:blipFill rotWithShape="1">
          <a:blip r:embed="rId72">
            <a:alphaModFix/>
          </a:blip>
          <a:srcRect b="0" l="0" r="0" t="0"/>
          <a:stretch/>
        </p:blipFill>
        <p:spPr>
          <a:xfrm>
            <a:off x="3287286" y="2528942"/>
            <a:ext cx="56451" cy="1286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3" id="1412" name="Google Shape;1412;p13"/>
          <p:cNvPicPr preferRelativeResize="0"/>
          <p:nvPr/>
        </p:nvPicPr>
        <p:blipFill rotWithShape="1">
          <a:blip r:embed="rId73">
            <a:alphaModFix/>
          </a:blip>
          <a:srcRect b="0" l="0" r="0" t="0"/>
          <a:stretch/>
        </p:blipFill>
        <p:spPr>
          <a:xfrm>
            <a:off x="3178709" y="2530313"/>
            <a:ext cx="159800" cy="1713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4" id="1413" name="Google Shape;1413;p13"/>
          <p:cNvPicPr preferRelativeResize="0"/>
          <p:nvPr/>
        </p:nvPicPr>
        <p:blipFill rotWithShape="1">
          <a:blip r:embed="rId74">
            <a:alphaModFix/>
          </a:blip>
          <a:srcRect b="0" l="0" r="0" t="0"/>
          <a:stretch/>
        </p:blipFill>
        <p:spPr>
          <a:xfrm>
            <a:off x="3159426" y="2529308"/>
            <a:ext cx="110117" cy="1668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5" id="1414" name="Google Shape;1414;p13"/>
          <p:cNvPicPr preferRelativeResize="0"/>
          <p:nvPr/>
        </p:nvPicPr>
        <p:blipFill rotWithShape="1">
          <a:blip r:embed="rId75">
            <a:alphaModFix/>
          </a:blip>
          <a:srcRect b="0" l="0" r="0" t="0"/>
          <a:stretch/>
        </p:blipFill>
        <p:spPr>
          <a:xfrm>
            <a:off x="3099646" y="2540440"/>
            <a:ext cx="158659" cy="131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6" id="1415" name="Google Shape;1415;p13"/>
          <p:cNvPicPr preferRelativeResize="0"/>
          <p:nvPr/>
        </p:nvPicPr>
        <p:blipFill rotWithShape="1">
          <a:blip r:embed="rId76">
            <a:alphaModFix/>
          </a:blip>
          <a:srcRect b="0" l="0" r="0" t="0"/>
          <a:stretch/>
        </p:blipFill>
        <p:spPr>
          <a:xfrm>
            <a:off x="3078323" y="2504472"/>
            <a:ext cx="144153" cy="1593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7" id="1416" name="Google Shape;1416;p13"/>
          <p:cNvPicPr preferRelativeResize="0"/>
          <p:nvPr/>
        </p:nvPicPr>
        <p:blipFill rotWithShape="1">
          <a:blip r:embed="rId77">
            <a:alphaModFix/>
          </a:blip>
          <a:srcRect b="0" l="0" r="0" t="0"/>
          <a:stretch/>
        </p:blipFill>
        <p:spPr>
          <a:xfrm>
            <a:off x="3028305" y="2501856"/>
            <a:ext cx="192714" cy="841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8" id="1417" name="Google Shape;1417;p13"/>
          <p:cNvPicPr preferRelativeResize="0"/>
          <p:nvPr/>
        </p:nvPicPr>
        <p:blipFill rotWithShape="1">
          <a:blip r:embed="rId78">
            <a:alphaModFix/>
          </a:blip>
          <a:srcRect b="0" l="0" r="0" t="0"/>
          <a:stretch/>
        </p:blipFill>
        <p:spPr>
          <a:xfrm>
            <a:off x="3020559" y="2454424"/>
            <a:ext cx="166616" cy="108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0" id="1418" name="Google Shape;1418;p13"/>
          <p:cNvPicPr preferRelativeResize="0"/>
          <p:nvPr/>
        </p:nvPicPr>
        <p:blipFill rotWithShape="1">
          <a:blip r:embed="rId79">
            <a:alphaModFix/>
          </a:blip>
          <a:srcRect b="0" l="0" r="0" t="0"/>
          <a:stretch/>
        </p:blipFill>
        <p:spPr>
          <a:xfrm>
            <a:off x="3112342" y="2400237"/>
            <a:ext cx="103369" cy="947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1" id="1419" name="Google Shape;1419;p13"/>
          <p:cNvPicPr preferRelativeResize="0"/>
          <p:nvPr/>
        </p:nvPicPr>
        <p:blipFill rotWithShape="1">
          <a:blip r:embed="rId80">
            <a:alphaModFix/>
          </a:blip>
          <a:srcRect b="0" l="0" r="0" t="0"/>
          <a:stretch/>
        </p:blipFill>
        <p:spPr>
          <a:xfrm>
            <a:off x="3152549" y="2376945"/>
            <a:ext cx="55769" cy="291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3" id="1420" name="Google Shape;1420;p13"/>
          <p:cNvPicPr preferRelativeResize="0"/>
          <p:nvPr/>
        </p:nvPicPr>
        <p:blipFill rotWithShape="1">
          <a:blip r:embed="rId81">
            <a:alphaModFix/>
          </a:blip>
          <a:srcRect b="0" l="0" r="0" t="0"/>
          <a:stretch/>
        </p:blipFill>
        <p:spPr>
          <a:xfrm>
            <a:off x="3111548" y="2312857"/>
            <a:ext cx="160526" cy="524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4" id="1421" name="Google Shape;1421;p13"/>
          <p:cNvPicPr preferRelativeResize="0"/>
          <p:nvPr/>
        </p:nvPicPr>
        <p:blipFill rotWithShape="1">
          <a:blip r:embed="rId82">
            <a:alphaModFix/>
          </a:blip>
          <a:srcRect b="0" l="0" r="0" t="0"/>
          <a:stretch/>
        </p:blipFill>
        <p:spPr>
          <a:xfrm>
            <a:off x="3253609" y="2283605"/>
            <a:ext cx="117875" cy="441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5" id="1422" name="Google Shape;1422;p13"/>
          <p:cNvPicPr preferRelativeResize="0"/>
          <p:nvPr/>
        </p:nvPicPr>
        <p:blipFill rotWithShape="1">
          <a:blip r:embed="rId83">
            <a:alphaModFix/>
          </a:blip>
          <a:srcRect b="0" l="0" r="0" t="0"/>
          <a:stretch/>
        </p:blipFill>
        <p:spPr>
          <a:xfrm>
            <a:off x="3360575" y="2244544"/>
            <a:ext cx="77463" cy="676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6" id="1423" name="Google Shape;1423;p13"/>
          <p:cNvPicPr preferRelativeResize="0"/>
          <p:nvPr/>
        </p:nvPicPr>
        <p:blipFill rotWithShape="1">
          <a:blip r:embed="rId84">
            <a:alphaModFix/>
          </a:blip>
          <a:srcRect b="0" l="0" r="0" t="0"/>
          <a:stretch/>
        </p:blipFill>
        <p:spPr>
          <a:xfrm>
            <a:off x="2647413" y="2476363"/>
            <a:ext cx="98476" cy="1031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7" id="1424" name="Google Shape;1424;p13"/>
          <p:cNvPicPr preferRelativeResize="0"/>
          <p:nvPr/>
        </p:nvPicPr>
        <p:blipFill rotWithShape="1">
          <a:blip r:embed="rId85">
            <a:alphaModFix/>
          </a:blip>
          <a:srcRect b="0" l="0" r="0" t="0"/>
          <a:stretch/>
        </p:blipFill>
        <p:spPr>
          <a:xfrm>
            <a:off x="2741260" y="2576494"/>
            <a:ext cx="132903" cy="2137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8" id="1425" name="Google Shape;1425;p13"/>
          <p:cNvPicPr preferRelativeResize="0"/>
          <p:nvPr/>
        </p:nvPicPr>
        <p:blipFill rotWithShape="1">
          <a:blip r:embed="rId86">
            <a:alphaModFix/>
          </a:blip>
          <a:srcRect b="0" l="0" r="0" t="0"/>
          <a:stretch/>
        </p:blipFill>
        <p:spPr>
          <a:xfrm>
            <a:off x="2826165" y="2640812"/>
            <a:ext cx="49623" cy="1310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9" id="1426" name="Google Shape;1426;p13"/>
          <p:cNvPicPr preferRelativeResize="0"/>
          <p:nvPr/>
        </p:nvPicPr>
        <p:blipFill rotWithShape="1">
          <a:blip r:embed="rId87">
            <a:alphaModFix/>
          </a:blip>
          <a:srcRect b="0" l="0" r="0" t="0"/>
          <a:stretch/>
        </p:blipFill>
        <p:spPr>
          <a:xfrm>
            <a:off x="2831679" y="2642287"/>
            <a:ext cx="148823" cy="1809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0" id="1427" name="Google Shape;1427;p13"/>
          <p:cNvPicPr preferRelativeResize="0"/>
          <p:nvPr/>
        </p:nvPicPr>
        <p:blipFill rotWithShape="1">
          <a:blip r:embed="rId88">
            <a:alphaModFix/>
          </a:blip>
          <a:srcRect b="0" l="0" r="0" t="0"/>
          <a:stretch/>
        </p:blipFill>
        <p:spPr>
          <a:xfrm>
            <a:off x="2900775" y="2645605"/>
            <a:ext cx="99406" cy="1733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1" id="1428" name="Google Shape;1428;p13"/>
          <p:cNvPicPr preferRelativeResize="0"/>
          <p:nvPr/>
        </p:nvPicPr>
        <p:blipFill rotWithShape="1">
          <a:blip r:embed="rId89">
            <a:alphaModFix/>
          </a:blip>
          <a:srcRect b="0" l="0" r="0" t="0"/>
          <a:stretch/>
        </p:blipFill>
        <p:spPr>
          <a:xfrm>
            <a:off x="2911349" y="2657319"/>
            <a:ext cx="150014" cy="1418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2" id="1429" name="Google Shape;1429;p13"/>
          <p:cNvPicPr preferRelativeResize="0"/>
          <p:nvPr/>
        </p:nvPicPr>
        <p:blipFill rotWithShape="1">
          <a:blip r:embed="rId90">
            <a:alphaModFix/>
          </a:blip>
          <a:srcRect b="0" l="0" r="0" t="0"/>
          <a:stretch/>
        </p:blipFill>
        <p:spPr>
          <a:xfrm>
            <a:off x="2949237" y="2623939"/>
            <a:ext cx="133932" cy="168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3" id="1430" name="Google Shape;1430;p13"/>
          <p:cNvPicPr preferRelativeResize="0"/>
          <p:nvPr/>
        </p:nvPicPr>
        <p:blipFill rotWithShape="1">
          <a:blip r:embed="rId91">
            <a:alphaModFix/>
          </a:blip>
          <a:srcRect b="0" l="0" r="0" t="0"/>
          <a:stretch/>
        </p:blipFill>
        <p:spPr>
          <a:xfrm>
            <a:off x="2951009" y="2621272"/>
            <a:ext cx="187325" cy="959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4" id="1431" name="Google Shape;1431;p13"/>
          <p:cNvPicPr preferRelativeResize="0"/>
          <p:nvPr/>
        </p:nvPicPr>
        <p:blipFill rotWithShape="1">
          <a:blip r:embed="rId92">
            <a:alphaModFix/>
          </a:blip>
          <a:srcRect b="0" l="0" r="0" t="0"/>
          <a:stretch/>
        </p:blipFill>
        <p:spPr>
          <a:xfrm>
            <a:off x="2987576" y="2576530"/>
            <a:ext cx="159745" cy="1182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5" id="1432" name="Google Shape;1432;p13"/>
          <p:cNvPicPr preferRelativeResize="0"/>
          <p:nvPr/>
        </p:nvPicPr>
        <p:blipFill rotWithShape="1">
          <a:blip r:embed="rId93">
            <a:alphaModFix/>
          </a:blip>
          <a:srcRect b="0" l="0" r="0" t="0"/>
          <a:stretch/>
        </p:blipFill>
        <p:spPr>
          <a:xfrm>
            <a:off x="2966317" y="2559081"/>
            <a:ext cx="17646" cy="128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6" id="1433" name="Google Shape;1433;p13"/>
          <p:cNvPicPr preferRelativeResize="0"/>
          <p:nvPr/>
        </p:nvPicPr>
        <p:blipFill rotWithShape="1">
          <a:blip r:embed="rId94">
            <a:alphaModFix/>
          </a:blip>
          <a:srcRect b="0" l="0" r="0" t="0"/>
          <a:stretch/>
        </p:blipFill>
        <p:spPr>
          <a:xfrm>
            <a:off x="2962416" y="2520434"/>
            <a:ext cx="97632" cy="1007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7" id="1434" name="Google Shape;1434;p13"/>
          <p:cNvPicPr preferRelativeResize="0"/>
          <p:nvPr/>
        </p:nvPicPr>
        <p:blipFill rotWithShape="1">
          <a:blip r:embed="rId95">
            <a:alphaModFix/>
          </a:blip>
          <a:srcRect b="0" l="0" r="0" t="0"/>
          <a:stretch/>
        </p:blipFill>
        <p:spPr>
          <a:xfrm>
            <a:off x="2970111" y="2499400"/>
            <a:ext cx="56736" cy="271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9" id="1435" name="Google Shape;1435;p13"/>
          <p:cNvPicPr preferRelativeResize="0"/>
          <p:nvPr/>
        </p:nvPicPr>
        <p:blipFill rotWithShape="1">
          <a:blip r:embed="rId96">
            <a:alphaModFix/>
          </a:blip>
          <a:srcRect b="0" l="0" r="0" t="0"/>
          <a:stretch/>
        </p:blipFill>
        <p:spPr>
          <a:xfrm>
            <a:off x="2911664" y="2430610"/>
            <a:ext cx="157779" cy="610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0" id="1436" name="Google Shape;1436;p13"/>
          <p:cNvPicPr preferRelativeResize="0"/>
          <p:nvPr/>
        </p:nvPicPr>
        <p:blipFill rotWithShape="1">
          <a:blip r:embed="rId97">
            <a:alphaModFix/>
          </a:blip>
          <a:srcRect b="0" l="0" r="0" t="0"/>
          <a:stretch/>
        </p:blipFill>
        <p:spPr>
          <a:xfrm>
            <a:off x="2814326" y="2394155"/>
            <a:ext cx="115872" cy="510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1" id="1437" name="Google Shape;1437;p13"/>
          <p:cNvPicPr preferRelativeResize="0"/>
          <p:nvPr/>
        </p:nvPicPr>
        <p:blipFill rotWithShape="1">
          <a:blip r:embed="rId98">
            <a:alphaModFix/>
          </a:blip>
          <a:srcRect b="0" l="0" r="0" t="0"/>
          <a:stretch/>
        </p:blipFill>
        <p:spPr>
          <a:xfrm>
            <a:off x="3501761" y="1763365"/>
            <a:ext cx="248563" cy="3959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2" id="1438" name="Google Shape;1438;p13"/>
          <p:cNvPicPr preferRelativeResize="0"/>
          <p:nvPr/>
        </p:nvPicPr>
        <p:blipFill rotWithShape="1">
          <a:blip r:embed="rId99">
            <a:alphaModFix/>
          </a:blip>
          <a:srcRect b="0" l="0" r="0" t="0"/>
          <a:stretch/>
        </p:blipFill>
        <p:spPr>
          <a:xfrm>
            <a:off x="3438880" y="1770893"/>
            <a:ext cx="308728" cy="4473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3" id="1439" name="Google Shape;1439;p13"/>
          <p:cNvPicPr preferRelativeResize="0"/>
          <p:nvPr/>
        </p:nvPicPr>
        <p:blipFill rotWithShape="1">
          <a:blip r:embed="rId100">
            <a:alphaModFix/>
          </a:blip>
          <a:srcRect b="0" l="0" r="0" t="0"/>
          <a:stretch/>
        </p:blipFill>
        <p:spPr>
          <a:xfrm>
            <a:off x="2492786" y="2296858"/>
            <a:ext cx="249877" cy="281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4" id="1440" name="Google Shape;1440;p13"/>
          <p:cNvPicPr preferRelativeResize="0"/>
          <p:nvPr/>
        </p:nvPicPr>
        <p:blipFill rotWithShape="1">
          <a:blip r:embed="rId101">
            <a:alphaModFix/>
          </a:blip>
          <a:srcRect b="0" l="0" r="0" t="0"/>
          <a:stretch/>
        </p:blipFill>
        <p:spPr>
          <a:xfrm>
            <a:off x="2268126" y="2097125"/>
            <a:ext cx="321572" cy="3109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5" id="1441" name="Google Shape;1441;p13"/>
          <p:cNvPicPr preferRelativeResize="0"/>
          <p:nvPr/>
        </p:nvPicPr>
        <p:blipFill rotWithShape="1">
          <a:blip r:embed="rId102">
            <a:alphaModFix/>
          </a:blip>
          <a:srcRect b="0" l="0" r="0" t="0"/>
          <a:stretch/>
        </p:blipFill>
        <p:spPr>
          <a:xfrm>
            <a:off x="2071091" y="1811820"/>
            <a:ext cx="222049" cy="3057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6" id="1442" name="Google Shape;1442;p13"/>
          <p:cNvPicPr preferRelativeResize="0"/>
          <p:nvPr/>
        </p:nvPicPr>
        <p:blipFill rotWithShape="1">
          <a:blip r:embed="rId103">
            <a:alphaModFix/>
          </a:blip>
          <a:srcRect b="0" l="0" r="0" t="0"/>
          <a:stretch/>
        </p:blipFill>
        <p:spPr>
          <a:xfrm>
            <a:off x="2600774" y="2113508"/>
            <a:ext cx="249194" cy="3014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7" id="1443" name="Google Shape;1443;p13"/>
          <p:cNvPicPr preferRelativeResize="0"/>
          <p:nvPr/>
        </p:nvPicPr>
        <p:blipFill rotWithShape="1">
          <a:blip r:embed="rId104">
            <a:alphaModFix/>
          </a:blip>
          <a:srcRect b="0" l="0" r="0" t="0"/>
          <a:stretch/>
        </p:blipFill>
        <p:spPr>
          <a:xfrm>
            <a:off x="2381827" y="1762143"/>
            <a:ext cx="263205" cy="4011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8" id="1444" name="Google Shape;1444;p13"/>
          <p:cNvPicPr preferRelativeResize="0"/>
          <p:nvPr/>
        </p:nvPicPr>
        <p:blipFill rotWithShape="1">
          <a:blip r:embed="rId105">
            <a:alphaModFix/>
          </a:blip>
          <a:srcRect b="0" l="0" r="0" t="0"/>
          <a:stretch/>
        </p:blipFill>
        <p:spPr>
          <a:xfrm>
            <a:off x="4048059" y="1477298"/>
            <a:ext cx="50249" cy="1057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9" id="1445" name="Google Shape;1445;p13"/>
          <p:cNvPicPr preferRelativeResize="0"/>
          <p:nvPr/>
        </p:nvPicPr>
        <p:blipFill rotWithShape="1">
          <a:blip r:embed="rId106">
            <a:alphaModFix/>
          </a:blip>
          <a:srcRect b="0" l="0" r="0" t="0"/>
          <a:stretch/>
        </p:blipFill>
        <p:spPr>
          <a:xfrm>
            <a:off x="3810117" y="1549746"/>
            <a:ext cx="196950" cy="196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0" id="1446" name="Google Shape;1446;p13"/>
          <p:cNvPicPr preferRelativeResize="0"/>
          <p:nvPr/>
        </p:nvPicPr>
        <p:blipFill rotWithShape="1">
          <a:blip r:embed="rId107">
            <a:alphaModFix/>
          </a:blip>
          <a:srcRect b="0" l="0" r="0" t="0"/>
          <a:stretch/>
        </p:blipFill>
        <p:spPr>
          <a:xfrm>
            <a:off x="3717831" y="1574675"/>
            <a:ext cx="275126" cy="1757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1" id="1447" name="Google Shape;1447;p13"/>
          <p:cNvPicPr preferRelativeResize="0"/>
          <p:nvPr/>
        </p:nvPicPr>
        <p:blipFill rotWithShape="1">
          <a:blip r:embed="rId108">
            <a:alphaModFix/>
          </a:blip>
          <a:srcRect b="0" l="0" r="0" t="0"/>
          <a:stretch/>
        </p:blipFill>
        <p:spPr>
          <a:xfrm>
            <a:off x="3697978" y="1708999"/>
            <a:ext cx="40797" cy="747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2" id="1448" name="Google Shape;1448;p13"/>
          <p:cNvPicPr preferRelativeResize="0"/>
          <p:nvPr/>
        </p:nvPicPr>
        <p:blipFill rotWithShape="1">
          <a:blip r:embed="rId109">
            <a:alphaModFix/>
          </a:blip>
          <a:srcRect b="0" l="0" r="0" t="0"/>
          <a:stretch/>
        </p:blipFill>
        <p:spPr>
          <a:xfrm>
            <a:off x="3699014" y="1599133"/>
            <a:ext cx="235383" cy="1302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4" id="1449" name="Google Shape;1449;p13"/>
          <p:cNvPicPr preferRelativeResize="0"/>
          <p:nvPr/>
        </p:nvPicPr>
        <p:blipFill rotWithShape="1">
          <a:blip r:embed="rId110">
            <a:alphaModFix/>
          </a:blip>
          <a:srcRect b="0" l="0" r="0" t="0"/>
          <a:stretch/>
        </p:blipFill>
        <p:spPr>
          <a:xfrm>
            <a:off x="3869668" y="1358800"/>
            <a:ext cx="94097" cy="2287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5" id="1450" name="Google Shape;1450;p13"/>
          <p:cNvPicPr preferRelativeResize="0"/>
          <p:nvPr/>
        </p:nvPicPr>
        <p:blipFill rotWithShape="1">
          <a:blip r:embed="rId111">
            <a:alphaModFix/>
          </a:blip>
          <a:srcRect b="0" l="0" r="0" t="0"/>
          <a:stretch/>
        </p:blipFill>
        <p:spPr>
          <a:xfrm>
            <a:off x="3730154" y="1384789"/>
            <a:ext cx="165804" cy="187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6" id="1451" name="Google Shape;1451;p13"/>
          <p:cNvPicPr preferRelativeResize="0"/>
          <p:nvPr/>
        </p:nvPicPr>
        <p:blipFill rotWithShape="1">
          <a:blip r:embed="rId112">
            <a:alphaModFix/>
          </a:blip>
          <a:srcRect b="0" l="0" r="0" t="0"/>
          <a:stretch/>
        </p:blipFill>
        <p:spPr>
          <a:xfrm>
            <a:off x="3652220" y="1592963"/>
            <a:ext cx="144531" cy="487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7" id="1452" name="Google Shape;1452;p13"/>
          <p:cNvPicPr preferRelativeResize="0"/>
          <p:nvPr/>
        </p:nvPicPr>
        <p:blipFill rotWithShape="1">
          <a:blip r:embed="rId113">
            <a:alphaModFix/>
          </a:blip>
          <a:srcRect b="0" l="0" r="0" t="0"/>
          <a:stretch/>
        </p:blipFill>
        <p:spPr>
          <a:xfrm>
            <a:off x="3606760" y="1567173"/>
            <a:ext cx="125460" cy="363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8" id="1453" name="Google Shape;1453;p13"/>
          <p:cNvPicPr preferRelativeResize="0"/>
          <p:nvPr/>
        </p:nvPicPr>
        <p:blipFill rotWithShape="1">
          <a:blip r:embed="rId114">
            <a:alphaModFix/>
          </a:blip>
          <a:srcRect b="0" l="0" r="0" t="0"/>
          <a:stretch/>
        </p:blipFill>
        <p:spPr>
          <a:xfrm>
            <a:off x="3496081" y="1445430"/>
            <a:ext cx="143725" cy="376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9" id="1454" name="Google Shape;1454;p13"/>
          <p:cNvPicPr preferRelativeResize="0"/>
          <p:nvPr/>
        </p:nvPicPr>
        <p:blipFill rotWithShape="1">
          <a:blip r:embed="rId115">
            <a:alphaModFix/>
          </a:blip>
          <a:srcRect b="0" l="0" r="0" t="0"/>
          <a:stretch/>
        </p:blipFill>
        <p:spPr>
          <a:xfrm>
            <a:off x="2302199" y="1504285"/>
            <a:ext cx="222831" cy="1179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0" id="1455" name="Google Shape;1455;p13"/>
          <p:cNvPicPr preferRelativeResize="0"/>
          <p:nvPr/>
        </p:nvPicPr>
        <p:blipFill rotWithShape="1">
          <a:blip r:embed="rId116">
            <a:alphaModFix/>
          </a:blip>
          <a:srcRect b="0" l="0" r="0" t="0"/>
          <a:stretch/>
        </p:blipFill>
        <p:spPr>
          <a:xfrm>
            <a:off x="2427027" y="1651242"/>
            <a:ext cx="46057" cy="1011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1" id="1456" name="Google Shape;1456;p13"/>
          <p:cNvPicPr preferRelativeResize="0"/>
          <p:nvPr/>
        </p:nvPicPr>
        <p:blipFill rotWithShape="1">
          <a:blip r:embed="rId117">
            <a:alphaModFix/>
          </a:blip>
          <a:srcRect b="0" l="0" r="0" t="0"/>
          <a:stretch/>
        </p:blipFill>
        <p:spPr>
          <a:xfrm>
            <a:off x="2444132" y="1637728"/>
            <a:ext cx="16442" cy="9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2" id="1457" name="Google Shape;1457;p13"/>
          <p:cNvPicPr preferRelativeResize="0"/>
          <p:nvPr/>
        </p:nvPicPr>
        <p:blipFill rotWithShape="1">
          <a:blip r:embed="rId118">
            <a:alphaModFix/>
          </a:blip>
          <a:srcRect b="0" l="0" r="0" t="0"/>
          <a:stretch/>
        </p:blipFill>
        <p:spPr>
          <a:xfrm>
            <a:off x="2196977" y="1661132"/>
            <a:ext cx="233231" cy="353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3" id="1458" name="Google Shape;1458;p13"/>
          <p:cNvPicPr preferRelativeResize="0"/>
          <p:nvPr/>
        </p:nvPicPr>
        <p:blipFill rotWithShape="1">
          <a:blip r:embed="rId119">
            <a:alphaModFix/>
          </a:blip>
          <a:srcRect b="0" l="0" r="0" t="0"/>
          <a:stretch/>
        </p:blipFill>
        <p:spPr>
          <a:xfrm>
            <a:off x="2054928" y="1629197"/>
            <a:ext cx="344773" cy="569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4" id="1459" name="Google Shape;1459;p13"/>
          <p:cNvPicPr preferRelativeResize="0"/>
          <p:nvPr/>
        </p:nvPicPr>
        <p:blipFill rotWithShape="1">
          <a:blip r:embed="rId120">
            <a:alphaModFix/>
          </a:blip>
          <a:srcRect b="0" l="0" r="0" t="0"/>
          <a:stretch/>
        </p:blipFill>
        <p:spPr>
          <a:xfrm>
            <a:off x="2030914" y="1624446"/>
            <a:ext cx="21819" cy="1053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6" id="1460" name="Google Shape;1460;p13"/>
          <p:cNvPicPr preferRelativeResize="0"/>
          <p:nvPr/>
        </p:nvPicPr>
        <p:blipFill rotWithShape="1">
          <a:blip r:embed="rId121">
            <a:alphaModFix/>
          </a:blip>
          <a:srcRect b="0" l="0" r="0" t="0"/>
          <a:stretch/>
        </p:blipFill>
        <p:spPr>
          <a:xfrm>
            <a:off x="2167475" y="1591592"/>
            <a:ext cx="300008" cy="775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7" id="1461" name="Google Shape;1461;p13"/>
          <p:cNvPicPr preferRelativeResize="0"/>
          <p:nvPr/>
        </p:nvPicPr>
        <p:blipFill rotWithShape="1">
          <a:blip r:embed="rId122">
            <a:alphaModFix/>
          </a:blip>
          <a:srcRect b="0" l="0" r="0" t="0"/>
          <a:stretch/>
        </p:blipFill>
        <p:spPr>
          <a:xfrm>
            <a:off x="2440496" y="1480226"/>
            <a:ext cx="67565" cy="1316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9" id="1462" name="Google Shape;1462;p13"/>
          <p:cNvPicPr preferRelativeResize="0"/>
          <p:nvPr/>
        </p:nvPicPr>
        <p:blipFill rotWithShape="1">
          <a:blip r:embed="rId123">
            <a:alphaModFix/>
          </a:blip>
          <a:srcRect b="0" l="0" r="0" t="0"/>
          <a:stretch/>
        </p:blipFill>
        <p:spPr>
          <a:xfrm>
            <a:off x="3512944" y="983461"/>
            <a:ext cx="185545" cy="1134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0" id="1463" name="Google Shape;1463;p13"/>
          <p:cNvPicPr preferRelativeResize="0"/>
          <p:nvPr/>
        </p:nvPicPr>
        <p:blipFill rotWithShape="1">
          <a:blip r:embed="rId124">
            <a:alphaModFix/>
          </a:blip>
          <a:srcRect b="0" l="0" r="0" t="0"/>
          <a:stretch/>
        </p:blipFill>
        <p:spPr>
          <a:xfrm>
            <a:off x="2872902" y="1458956"/>
            <a:ext cx="86394" cy="3330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1" id="1464" name="Google Shape;1464;p13"/>
          <p:cNvPicPr preferRelativeResize="0"/>
          <p:nvPr/>
        </p:nvPicPr>
        <p:blipFill rotWithShape="1">
          <a:blip r:embed="rId125">
            <a:alphaModFix/>
          </a:blip>
          <a:srcRect b="0" l="0" r="0" t="0"/>
          <a:stretch/>
        </p:blipFill>
        <p:spPr>
          <a:xfrm>
            <a:off x="2992829" y="1798551"/>
            <a:ext cx="92373" cy="976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2" id="1465" name="Google Shape;1465;p13"/>
          <p:cNvPicPr preferRelativeResize="0"/>
          <p:nvPr/>
        </p:nvPicPr>
        <p:blipFill rotWithShape="1">
          <a:blip r:embed="rId126">
            <a:alphaModFix/>
          </a:blip>
          <a:srcRect b="0" l="0" r="0" t="0"/>
          <a:stretch/>
        </p:blipFill>
        <p:spPr>
          <a:xfrm>
            <a:off x="2911032" y="1815548"/>
            <a:ext cx="85061" cy="682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3" id="1466" name="Google Shape;1466;p13"/>
          <p:cNvPicPr preferRelativeResize="0"/>
          <p:nvPr/>
        </p:nvPicPr>
        <p:blipFill rotWithShape="1">
          <a:blip r:embed="rId127">
            <a:alphaModFix/>
          </a:blip>
          <a:srcRect b="0" l="0" r="0" t="0"/>
          <a:stretch/>
        </p:blipFill>
        <p:spPr>
          <a:xfrm>
            <a:off x="3133812" y="1592720"/>
            <a:ext cx="100026" cy="1754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4" id="1467" name="Google Shape;1467;p13"/>
          <p:cNvPicPr preferRelativeResize="0"/>
          <p:nvPr/>
        </p:nvPicPr>
        <p:blipFill rotWithShape="1">
          <a:blip r:embed="rId128">
            <a:alphaModFix/>
          </a:blip>
          <a:srcRect b="0" l="0" r="0" t="0"/>
          <a:stretch/>
        </p:blipFill>
        <p:spPr>
          <a:xfrm>
            <a:off x="3198915" y="1482272"/>
            <a:ext cx="71044" cy="2764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5" id="1468" name="Google Shape;1468;p13"/>
          <p:cNvPicPr preferRelativeResize="0"/>
          <p:nvPr/>
        </p:nvPicPr>
        <p:blipFill rotWithShape="1">
          <a:blip r:embed="rId129">
            <a:alphaModFix/>
          </a:blip>
          <a:srcRect b="0" l="0" r="0" t="0"/>
          <a:stretch/>
        </p:blipFill>
        <p:spPr>
          <a:xfrm>
            <a:off x="3100496" y="1378898"/>
            <a:ext cx="73072" cy="3903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6" id="1469" name="Google Shape;1469;p13"/>
          <p:cNvPicPr preferRelativeResize="0"/>
          <p:nvPr/>
        </p:nvPicPr>
        <p:blipFill rotWithShape="1">
          <a:blip r:embed="rId130">
            <a:alphaModFix/>
          </a:blip>
          <a:srcRect b="0" l="0" r="0" t="0"/>
          <a:stretch/>
        </p:blipFill>
        <p:spPr>
          <a:xfrm>
            <a:off x="2960474" y="1383791"/>
            <a:ext cx="81048" cy="381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7" id="1470" name="Google Shape;1470;p13"/>
          <p:cNvPicPr preferRelativeResize="0"/>
          <p:nvPr/>
        </p:nvPicPr>
        <p:blipFill rotWithShape="1">
          <a:blip r:embed="rId131">
            <a:alphaModFix/>
          </a:blip>
          <a:srcRect b="0" l="0" r="0" t="0"/>
          <a:stretch/>
        </p:blipFill>
        <p:spPr>
          <a:xfrm>
            <a:off x="2933849" y="1209737"/>
            <a:ext cx="88738" cy="5823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8" id="1471" name="Google Shape;1471;p13"/>
          <p:cNvPicPr preferRelativeResize="0"/>
          <p:nvPr/>
        </p:nvPicPr>
        <p:blipFill rotWithShape="1">
          <a:blip r:embed="rId132">
            <a:alphaModFix/>
          </a:blip>
          <a:srcRect b="0" l="0" r="0" t="0"/>
          <a:stretch/>
        </p:blipFill>
        <p:spPr>
          <a:xfrm>
            <a:off x="2806051" y="1326741"/>
            <a:ext cx="117497" cy="483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9" id="1472" name="Google Shape;1472;p13"/>
          <p:cNvPicPr preferRelativeResize="0"/>
          <p:nvPr/>
        </p:nvPicPr>
        <p:blipFill rotWithShape="1">
          <a:blip r:embed="rId133">
            <a:alphaModFix/>
          </a:blip>
          <a:srcRect b="0" l="0" r="0" t="0"/>
          <a:stretch/>
        </p:blipFill>
        <p:spPr>
          <a:xfrm>
            <a:off x="2681380" y="1396516"/>
            <a:ext cx="165748" cy="3972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0" id="1473" name="Google Shape;1473;p13"/>
          <p:cNvPicPr preferRelativeResize="0"/>
          <p:nvPr/>
        </p:nvPicPr>
        <p:blipFill rotWithShape="1">
          <a:blip r:embed="rId134">
            <a:alphaModFix/>
          </a:blip>
          <a:srcRect b="0" l="0" r="0" t="0"/>
          <a:stretch/>
        </p:blipFill>
        <p:spPr>
          <a:xfrm>
            <a:off x="2660369" y="1382216"/>
            <a:ext cx="133275" cy="3865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1" id="1474" name="Google Shape;1474;p13"/>
          <p:cNvPicPr preferRelativeResize="0"/>
          <p:nvPr/>
        </p:nvPicPr>
        <p:blipFill rotWithShape="1">
          <a:blip r:embed="rId135">
            <a:alphaModFix/>
          </a:blip>
          <a:srcRect b="0" l="0" r="0" t="0"/>
          <a:stretch/>
        </p:blipFill>
        <p:spPr>
          <a:xfrm>
            <a:off x="2709872" y="1364419"/>
            <a:ext cx="156501" cy="4027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2" id="1475" name="Google Shape;1475;p13"/>
          <p:cNvPicPr preferRelativeResize="0"/>
          <p:nvPr/>
        </p:nvPicPr>
        <p:blipFill rotWithShape="1">
          <a:blip r:embed="rId136">
            <a:alphaModFix/>
          </a:blip>
          <a:srcRect b="0" l="0" r="0" t="0"/>
          <a:stretch/>
        </p:blipFill>
        <p:spPr>
          <a:xfrm>
            <a:off x="2769119" y="1385242"/>
            <a:ext cx="157648" cy="4575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3" id="1476" name="Google Shape;1476;p13"/>
          <p:cNvPicPr preferRelativeResize="0"/>
          <p:nvPr/>
        </p:nvPicPr>
        <p:blipFill rotWithShape="1">
          <a:blip r:embed="rId137">
            <a:alphaModFix/>
          </a:blip>
          <a:srcRect b="0" l="0" r="0" t="0"/>
          <a:stretch/>
        </p:blipFill>
        <p:spPr>
          <a:xfrm>
            <a:off x="2984432" y="1460927"/>
            <a:ext cx="26992" cy="3250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5" id="1477" name="Google Shape;1477;p13"/>
          <p:cNvPicPr preferRelativeResize="0"/>
          <p:nvPr/>
        </p:nvPicPr>
        <p:blipFill rotWithShape="1">
          <a:blip r:embed="rId138">
            <a:alphaModFix/>
          </a:blip>
          <a:srcRect b="0" l="0" r="0" t="0"/>
          <a:stretch/>
        </p:blipFill>
        <p:spPr>
          <a:xfrm>
            <a:off x="3463681" y="960790"/>
            <a:ext cx="321187" cy="2616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6" id="1478" name="Google Shape;1478;p13"/>
          <p:cNvPicPr preferRelativeResize="0"/>
          <p:nvPr/>
        </p:nvPicPr>
        <p:blipFill rotWithShape="1">
          <a:blip r:embed="rId139">
            <a:alphaModFix/>
          </a:blip>
          <a:srcRect b="0" l="0" r="0" t="0"/>
          <a:stretch/>
        </p:blipFill>
        <p:spPr>
          <a:xfrm>
            <a:off x="3349213" y="914673"/>
            <a:ext cx="257474" cy="1828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7" id="1479" name="Google Shape;1479;p13"/>
          <p:cNvPicPr preferRelativeResize="0"/>
          <p:nvPr/>
        </p:nvPicPr>
        <p:blipFill rotWithShape="1">
          <a:blip r:embed="rId140">
            <a:alphaModFix/>
          </a:blip>
          <a:srcRect b="0" l="0" r="0" t="0"/>
          <a:stretch/>
        </p:blipFill>
        <p:spPr>
          <a:xfrm>
            <a:off x="3218115" y="868895"/>
            <a:ext cx="414862" cy="1932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8" id="1480" name="Google Shape;1480;p13"/>
          <p:cNvPicPr preferRelativeResize="0"/>
          <p:nvPr/>
        </p:nvPicPr>
        <p:blipFill rotWithShape="1">
          <a:blip r:embed="rId141">
            <a:alphaModFix/>
          </a:blip>
          <a:srcRect b="0" l="0" r="0" t="0"/>
          <a:stretch/>
        </p:blipFill>
        <p:spPr>
          <a:xfrm>
            <a:off x="3096786" y="836537"/>
            <a:ext cx="432574" cy="143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9" id="1481" name="Google Shape;1481;p13"/>
          <p:cNvPicPr preferRelativeResize="0"/>
          <p:nvPr/>
        </p:nvPicPr>
        <p:blipFill rotWithShape="1">
          <a:blip r:embed="rId142">
            <a:alphaModFix/>
          </a:blip>
          <a:srcRect b="0" l="0" r="0" t="0"/>
          <a:stretch/>
        </p:blipFill>
        <p:spPr>
          <a:xfrm>
            <a:off x="2726500" y="855743"/>
            <a:ext cx="460229" cy="1023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0" id="1482" name="Google Shape;1482;p13"/>
          <p:cNvPicPr preferRelativeResize="0"/>
          <p:nvPr/>
        </p:nvPicPr>
        <p:blipFill rotWithShape="1">
          <a:blip r:embed="rId143">
            <a:alphaModFix/>
          </a:blip>
          <a:srcRect b="0" l="0" r="0" t="0"/>
          <a:stretch/>
        </p:blipFill>
        <p:spPr>
          <a:xfrm>
            <a:off x="2658161" y="897632"/>
            <a:ext cx="180075" cy="811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1" id="1483" name="Google Shape;1483;p13"/>
          <p:cNvPicPr preferRelativeResize="0"/>
          <p:nvPr/>
        </p:nvPicPr>
        <p:blipFill rotWithShape="1">
          <a:blip r:embed="rId144">
            <a:alphaModFix/>
          </a:blip>
          <a:srcRect b="0" l="0" r="0" t="0"/>
          <a:stretch/>
        </p:blipFill>
        <p:spPr>
          <a:xfrm>
            <a:off x="2319764" y="897514"/>
            <a:ext cx="392708" cy="2683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2" id="1484" name="Google Shape;1484;p13"/>
          <p:cNvPicPr preferRelativeResize="0"/>
          <p:nvPr/>
        </p:nvPicPr>
        <p:blipFill rotWithShape="1">
          <a:blip r:embed="rId145">
            <a:alphaModFix/>
          </a:blip>
          <a:srcRect b="0" l="0" r="0" t="0"/>
          <a:stretch/>
        </p:blipFill>
        <p:spPr>
          <a:xfrm>
            <a:off x="2495464" y="914132"/>
            <a:ext cx="311717" cy="1379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3" id="1485" name="Google Shape;1485;p13"/>
          <p:cNvPicPr preferRelativeResize="0"/>
          <p:nvPr/>
        </p:nvPicPr>
        <p:blipFill rotWithShape="1">
          <a:blip r:embed="rId146">
            <a:alphaModFix/>
          </a:blip>
          <a:srcRect b="0" l="0" r="0" t="0"/>
          <a:stretch/>
        </p:blipFill>
        <p:spPr>
          <a:xfrm>
            <a:off x="2991037" y="853145"/>
            <a:ext cx="152953" cy="255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4" id="1486" name="Google Shape;1486;p13"/>
          <p:cNvPicPr preferRelativeResize="0"/>
          <p:nvPr/>
        </p:nvPicPr>
        <p:blipFill rotWithShape="1">
          <a:blip r:embed="rId147">
            <a:alphaModFix/>
          </a:blip>
          <a:srcRect b="0" l="0" r="0" t="0"/>
          <a:stretch/>
        </p:blipFill>
        <p:spPr>
          <a:xfrm>
            <a:off x="2905648" y="843755"/>
            <a:ext cx="330279" cy="52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5" id="1487" name="Google Shape;1487;p13"/>
          <p:cNvPicPr preferRelativeResize="0"/>
          <p:nvPr/>
        </p:nvPicPr>
        <p:blipFill rotWithShape="1">
          <a:blip r:embed="rId148">
            <a:alphaModFix/>
          </a:blip>
          <a:srcRect b="0" l="0" r="0" t="0"/>
          <a:stretch/>
        </p:blipFill>
        <p:spPr>
          <a:xfrm>
            <a:off x="2385015" y="834981"/>
            <a:ext cx="397564" cy="158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6" id="1488" name="Google Shape;1488;p13"/>
          <p:cNvPicPr preferRelativeResize="0"/>
          <p:nvPr/>
        </p:nvPicPr>
        <p:blipFill rotWithShape="1">
          <a:blip r:embed="rId149">
            <a:alphaModFix/>
          </a:blip>
          <a:srcRect b="0" l="0" r="0" t="0"/>
          <a:stretch/>
        </p:blipFill>
        <p:spPr>
          <a:xfrm>
            <a:off x="2611434" y="847948"/>
            <a:ext cx="379852" cy="1805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7" id="1489" name="Google Shape;1489;p13"/>
          <p:cNvPicPr preferRelativeResize="0"/>
          <p:nvPr/>
        </p:nvPicPr>
        <p:blipFill rotWithShape="1">
          <a:blip r:embed="rId150">
            <a:alphaModFix/>
          </a:blip>
          <a:srcRect b="0" l="0" r="0" t="0"/>
          <a:stretch/>
        </p:blipFill>
        <p:spPr>
          <a:xfrm>
            <a:off x="3651582" y="932705"/>
            <a:ext cx="126893" cy="1825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8" id="1490" name="Google Shape;1490;p13"/>
          <p:cNvPicPr preferRelativeResize="0"/>
          <p:nvPr/>
        </p:nvPicPr>
        <p:blipFill rotWithShape="1">
          <a:blip r:embed="rId151">
            <a:alphaModFix/>
          </a:blip>
          <a:srcRect b="0" l="0" r="0" t="0"/>
          <a:stretch/>
        </p:blipFill>
        <p:spPr>
          <a:xfrm>
            <a:off x="3439035" y="761354"/>
            <a:ext cx="330968" cy="1856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9" id="1491" name="Google Shape;1491;p13"/>
          <p:cNvPicPr preferRelativeResize="0"/>
          <p:nvPr/>
        </p:nvPicPr>
        <p:blipFill rotWithShape="1">
          <a:blip r:embed="rId152">
            <a:alphaModFix/>
          </a:blip>
          <a:srcRect b="0" l="0" r="0" t="0"/>
          <a:stretch/>
        </p:blipFill>
        <p:spPr>
          <a:xfrm>
            <a:off x="3297339" y="730641"/>
            <a:ext cx="433244" cy="1848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0" id="1492" name="Google Shape;1492;p13"/>
          <p:cNvPicPr preferRelativeResize="0"/>
          <p:nvPr/>
        </p:nvPicPr>
        <p:blipFill rotWithShape="1">
          <a:blip r:embed="rId153">
            <a:alphaModFix/>
          </a:blip>
          <a:srcRect b="0" l="0" r="0" t="0"/>
          <a:stretch/>
        </p:blipFill>
        <p:spPr>
          <a:xfrm>
            <a:off x="3272147" y="718870"/>
            <a:ext cx="498836" cy="231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1" id="1493" name="Google Shape;1493;p13"/>
          <p:cNvPicPr preferRelativeResize="0"/>
          <p:nvPr/>
        </p:nvPicPr>
        <p:blipFill rotWithShape="1">
          <a:blip r:embed="rId154">
            <a:alphaModFix/>
          </a:blip>
          <a:srcRect b="0" l="0" r="0" t="0"/>
          <a:stretch/>
        </p:blipFill>
        <p:spPr>
          <a:xfrm>
            <a:off x="2244701" y="917326"/>
            <a:ext cx="106104" cy="1163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2" id="1494" name="Google Shape;1494;p13"/>
          <p:cNvPicPr preferRelativeResize="0"/>
          <p:nvPr/>
        </p:nvPicPr>
        <p:blipFill rotWithShape="1">
          <a:blip r:embed="rId155">
            <a:alphaModFix/>
          </a:blip>
          <a:srcRect b="0" l="0" r="0" t="0"/>
          <a:stretch/>
        </p:blipFill>
        <p:spPr>
          <a:xfrm>
            <a:off x="2241991" y="787976"/>
            <a:ext cx="307190" cy="1340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3" id="1495" name="Google Shape;1495;p13"/>
          <p:cNvPicPr preferRelativeResize="0"/>
          <p:nvPr/>
        </p:nvPicPr>
        <p:blipFill rotWithShape="1">
          <a:blip r:embed="rId156">
            <a:alphaModFix/>
          </a:blip>
          <a:srcRect b="0" l="0" r="0" t="0"/>
          <a:stretch/>
        </p:blipFill>
        <p:spPr>
          <a:xfrm>
            <a:off x="2254854" y="739620"/>
            <a:ext cx="462623" cy="1653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4" id="1496" name="Google Shape;1496;p13"/>
          <p:cNvPicPr preferRelativeResize="0"/>
          <p:nvPr/>
        </p:nvPicPr>
        <p:blipFill rotWithShape="1">
          <a:blip r:embed="rId157">
            <a:alphaModFix/>
          </a:blip>
          <a:srcRect b="0" l="0" r="0" t="0"/>
          <a:stretch/>
        </p:blipFill>
        <p:spPr>
          <a:xfrm>
            <a:off x="2320265" y="702760"/>
            <a:ext cx="774903" cy="1887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5" id="1497" name="Google Shape;1497;p13"/>
          <p:cNvPicPr preferRelativeResize="0"/>
          <p:nvPr/>
        </p:nvPicPr>
        <p:blipFill rotWithShape="1">
          <a:blip r:embed="rId158">
            <a:alphaModFix/>
          </a:blip>
          <a:srcRect b="0" l="0" r="0" t="0"/>
          <a:stretch/>
        </p:blipFill>
        <p:spPr>
          <a:xfrm>
            <a:off x="2885580" y="710945"/>
            <a:ext cx="617237" cy="995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6" id="1498" name="Google Shape;1498;p13"/>
          <p:cNvPicPr preferRelativeResize="0"/>
          <p:nvPr/>
        </p:nvPicPr>
        <p:blipFill rotWithShape="1">
          <a:blip r:embed="rId159">
            <a:alphaModFix/>
          </a:blip>
          <a:srcRect b="0" l="0" r="0" t="0"/>
          <a:stretch/>
        </p:blipFill>
        <p:spPr>
          <a:xfrm>
            <a:off x="3718669" y="797916"/>
            <a:ext cx="69742" cy="1123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7" id="1499" name="Google Shape;1499;p13"/>
          <p:cNvPicPr preferRelativeResize="0"/>
          <p:nvPr/>
        </p:nvPicPr>
        <p:blipFill rotWithShape="1">
          <a:blip r:embed="rId160">
            <a:alphaModFix/>
          </a:blip>
          <a:srcRect b="0" l="0" r="0" t="0"/>
          <a:stretch/>
        </p:blipFill>
        <p:spPr>
          <a:xfrm>
            <a:off x="3656791" y="756629"/>
            <a:ext cx="107834" cy="1149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8" id="1500" name="Google Shape;1500;p13"/>
          <p:cNvPicPr preferRelativeResize="0"/>
          <p:nvPr/>
        </p:nvPicPr>
        <p:blipFill rotWithShape="1">
          <a:blip r:embed="rId161">
            <a:alphaModFix/>
          </a:blip>
          <a:srcRect b="0" l="0" r="0" t="0"/>
          <a:stretch/>
        </p:blipFill>
        <p:spPr>
          <a:xfrm>
            <a:off x="3508955" y="693116"/>
            <a:ext cx="177495" cy="727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9" id="1501" name="Google Shape;1501;p13"/>
          <p:cNvPicPr preferRelativeResize="0"/>
          <p:nvPr/>
        </p:nvPicPr>
        <p:blipFill rotWithShape="1">
          <a:blip r:embed="rId162">
            <a:alphaModFix/>
          </a:blip>
          <a:srcRect b="0" l="0" r="0" t="0"/>
          <a:stretch/>
        </p:blipFill>
        <p:spPr>
          <a:xfrm>
            <a:off x="3390808" y="644866"/>
            <a:ext cx="258852" cy="116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0" id="1502" name="Google Shape;1502;p13"/>
          <p:cNvPicPr preferRelativeResize="0"/>
          <p:nvPr/>
        </p:nvPicPr>
        <p:blipFill rotWithShape="1">
          <a:blip r:embed="rId163">
            <a:alphaModFix/>
          </a:blip>
          <a:srcRect b="0" l="0" r="0" t="0"/>
          <a:stretch/>
        </p:blipFill>
        <p:spPr>
          <a:xfrm>
            <a:off x="2994032" y="601389"/>
            <a:ext cx="604976" cy="1178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1" id="1503" name="Google Shape;1503;p13"/>
          <p:cNvPicPr preferRelativeResize="0"/>
          <p:nvPr/>
        </p:nvPicPr>
        <p:blipFill rotWithShape="1">
          <a:blip r:embed="rId164">
            <a:alphaModFix/>
          </a:blip>
          <a:srcRect b="0" l="0" r="0" t="0"/>
          <a:stretch/>
        </p:blipFill>
        <p:spPr>
          <a:xfrm>
            <a:off x="2966068" y="609841"/>
            <a:ext cx="546523" cy="75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2" id="1504" name="Google Shape;1504;p13"/>
          <p:cNvPicPr preferRelativeResize="0"/>
          <p:nvPr/>
        </p:nvPicPr>
        <p:blipFill rotWithShape="1">
          <a:blip r:embed="rId165">
            <a:alphaModFix/>
          </a:blip>
          <a:srcRect b="0" l="0" r="0" t="0"/>
          <a:stretch/>
        </p:blipFill>
        <p:spPr>
          <a:xfrm>
            <a:off x="2234481" y="849995"/>
            <a:ext cx="22080" cy="712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3" id="1505" name="Google Shape;1505;p13"/>
          <p:cNvPicPr preferRelativeResize="0"/>
          <p:nvPr/>
        </p:nvPicPr>
        <p:blipFill rotWithShape="1">
          <a:blip r:embed="rId166">
            <a:alphaModFix/>
          </a:blip>
          <a:srcRect b="0" l="0" r="0" t="0"/>
          <a:stretch/>
        </p:blipFill>
        <p:spPr>
          <a:xfrm>
            <a:off x="2246438" y="785601"/>
            <a:ext cx="52494" cy="1196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4" id="1506" name="Google Shape;1506;p13"/>
          <p:cNvPicPr preferRelativeResize="0"/>
          <p:nvPr/>
        </p:nvPicPr>
        <p:blipFill rotWithShape="1">
          <a:blip r:embed="rId167">
            <a:alphaModFix/>
          </a:blip>
          <a:srcRect b="0" l="0" r="0" t="0"/>
          <a:stretch/>
        </p:blipFill>
        <p:spPr>
          <a:xfrm>
            <a:off x="2284376" y="718629"/>
            <a:ext cx="115729" cy="905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5" id="1507" name="Google Shape;1507;p13"/>
          <p:cNvPicPr preferRelativeResize="0"/>
          <p:nvPr/>
        </p:nvPicPr>
        <p:blipFill rotWithShape="1">
          <a:blip r:embed="rId168">
            <a:alphaModFix/>
          </a:blip>
          <a:srcRect b="0" l="0" r="0" t="0"/>
          <a:stretch/>
        </p:blipFill>
        <p:spPr>
          <a:xfrm>
            <a:off x="2389889" y="603981"/>
            <a:ext cx="574872" cy="1235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6" id="1508" name="Google Shape;1508;p13"/>
          <p:cNvPicPr preferRelativeResize="0"/>
          <p:nvPr/>
        </p:nvPicPr>
        <p:blipFill rotWithShape="1">
          <a:blip r:embed="rId169">
            <a:alphaModFix/>
          </a:blip>
          <a:srcRect b="0" l="0" r="0" t="0"/>
          <a:stretch/>
        </p:blipFill>
        <p:spPr>
          <a:xfrm>
            <a:off x="2410691" y="571406"/>
            <a:ext cx="678296" cy="1559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7" id="1509" name="Google Shape;1509;p13"/>
          <p:cNvPicPr preferRelativeResize="0"/>
          <p:nvPr/>
        </p:nvPicPr>
        <p:blipFill rotWithShape="1">
          <a:blip r:embed="rId170">
            <a:alphaModFix/>
          </a:blip>
          <a:srcRect b="0" l="0" r="0" t="0"/>
          <a:stretch/>
        </p:blipFill>
        <p:spPr>
          <a:xfrm>
            <a:off x="2651971" y="575102"/>
            <a:ext cx="626137" cy="800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8" id="1510" name="Google Shape;1510;p13"/>
          <p:cNvPicPr preferRelativeResize="0"/>
          <p:nvPr/>
        </p:nvPicPr>
        <p:blipFill rotWithShape="1">
          <a:blip r:embed="rId171">
            <a:alphaModFix/>
          </a:blip>
          <a:srcRect b="0" l="0" r="0" t="0"/>
          <a:stretch/>
        </p:blipFill>
        <p:spPr>
          <a:xfrm>
            <a:off x="2910369" y="603145"/>
            <a:ext cx="257785" cy="295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9" id="1511" name="Google Shape;1511;p13"/>
          <p:cNvPicPr preferRelativeResize="0"/>
          <p:nvPr/>
        </p:nvPicPr>
        <p:blipFill rotWithShape="1">
          <a:blip r:embed="rId172">
            <a:alphaModFix/>
          </a:blip>
          <a:srcRect b="0" l="0" r="0" t="0"/>
          <a:stretch/>
        </p:blipFill>
        <p:spPr>
          <a:xfrm>
            <a:off x="3457169" y="750962"/>
            <a:ext cx="277544" cy="1376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0" id="1512" name="Google Shape;1512;p13"/>
          <p:cNvPicPr preferRelativeResize="0"/>
          <p:nvPr/>
        </p:nvPicPr>
        <p:blipFill rotWithShape="1">
          <a:blip r:embed="rId173">
            <a:alphaModFix/>
          </a:blip>
          <a:srcRect b="0" l="0" r="0" t="0"/>
          <a:stretch/>
        </p:blipFill>
        <p:spPr>
          <a:xfrm>
            <a:off x="3416994" y="747060"/>
            <a:ext cx="197037" cy="63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1" id="1513" name="Google Shape;1513;p13"/>
          <p:cNvPicPr preferRelativeResize="0"/>
          <p:nvPr/>
        </p:nvPicPr>
        <p:blipFill rotWithShape="1">
          <a:blip r:embed="rId174">
            <a:alphaModFix/>
          </a:blip>
          <a:srcRect b="0" l="0" r="0" t="0"/>
          <a:stretch/>
        </p:blipFill>
        <p:spPr>
          <a:xfrm>
            <a:off x="3404068" y="728320"/>
            <a:ext cx="31792" cy="266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2" id="1514" name="Google Shape;1514;p13"/>
          <p:cNvPicPr preferRelativeResize="0"/>
          <p:nvPr/>
        </p:nvPicPr>
        <p:blipFill rotWithShape="1">
          <a:blip r:embed="rId175">
            <a:alphaModFix/>
          </a:blip>
          <a:srcRect b="0" l="0" r="0" t="0"/>
          <a:stretch/>
        </p:blipFill>
        <p:spPr>
          <a:xfrm>
            <a:off x="3093240" y="670960"/>
            <a:ext cx="264737" cy="60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3" id="1515" name="Google Shape;1515;p13"/>
          <p:cNvPicPr preferRelativeResize="0"/>
          <p:nvPr/>
        </p:nvPicPr>
        <p:blipFill rotWithShape="1">
          <a:blip r:embed="rId176">
            <a:alphaModFix/>
          </a:blip>
          <a:srcRect b="0" l="0" r="0" t="0"/>
          <a:stretch/>
        </p:blipFill>
        <p:spPr>
          <a:xfrm>
            <a:off x="2773466" y="677639"/>
            <a:ext cx="357543" cy="555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4" id="1516" name="Google Shape;1516;p13"/>
          <p:cNvPicPr preferRelativeResize="0"/>
          <p:nvPr/>
        </p:nvPicPr>
        <p:blipFill rotWithShape="1">
          <a:blip r:embed="rId177">
            <a:alphaModFix/>
          </a:blip>
          <a:srcRect b="0" l="0" r="0" t="0"/>
          <a:stretch/>
        </p:blipFill>
        <p:spPr>
          <a:xfrm>
            <a:off x="2613916" y="704185"/>
            <a:ext cx="108436" cy="601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5" id="1517" name="Google Shape;1517;p13"/>
          <p:cNvPicPr preferRelativeResize="0"/>
          <p:nvPr/>
        </p:nvPicPr>
        <p:blipFill rotWithShape="1">
          <a:blip r:embed="rId178">
            <a:alphaModFix/>
          </a:blip>
          <a:srcRect b="0" l="0" r="0" t="0"/>
          <a:stretch/>
        </p:blipFill>
        <p:spPr>
          <a:xfrm>
            <a:off x="2458612" y="655774"/>
            <a:ext cx="546200" cy="111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6" id="1518" name="Google Shape;1518;p13"/>
          <p:cNvPicPr preferRelativeResize="0"/>
          <p:nvPr/>
        </p:nvPicPr>
        <p:blipFill rotWithShape="1">
          <a:blip r:embed="rId179">
            <a:alphaModFix/>
          </a:blip>
          <a:srcRect b="0" l="0" r="0" t="0"/>
          <a:stretch/>
        </p:blipFill>
        <p:spPr>
          <a:xfrm>
            <a:off x="2472549" y="750508"/>
            <a:ext cx="45114" cy="156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8" id="1519" name="Google Shape;1519;p13"/>
          <p:cNvPicPr preferRelativeResize="0"/>
          <p:nvPr/>
        </p:nvPicPr>
        <p:blipFill rotWithShape="1">
          <a:blip r:embed="rId180">
            <a:alphaModFix/>
          </a:blip>
          <a:srcRect b="0" l="0" r="0" t="0"/>
          <a:stretch/>
        </p:blipFill>
        <p:spPr>
          <a:xfrm>
            <a:off x="2284920" y="824209"/>
            <a:ext cx="81811" cy="413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0" id="1520" name="Google Shape;1520;p13"/>
          <p:cNvPicPr preferRelativeResize="0"/>
          <p:nvPr/>
        </p:nvPicPr>
        <p:blipFill rotWithShape="1">
          <a:blip r:embed="rId181">
            <a:alphaModFix/>
          </a:blip>
          <a:srcRect b="0" l="0" r="0" t="0"/>
          <a:stretch/>
        </p:blipFill>
        <p:spPr>
          <a:xfrm>
            <a:off x="4722174" y="3024764"/>
            <a:ext cx="386624" cy="1332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1" id="1521" name="Google Shape;1521;p13"/>
          <p:cNvPicPr preferRelativeResize="0"/>
          <p:nvPr/>
        </p:nvPicPr>
        <p:blipFill rotWithShape="1">
          <a:blip r:embed="rId182">
            <a:alphaModFix/>
          </a:blip>
          <a:srcRect b="0" l="0" r="0" t="0"/>
          <a:stretch/>
        </p:blipFill>
        <p:spPr>
          <a:xfrm>
            <a:off x="4811252" y="3630929"/>
            <a:ext cx="174635" cy="530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2" id="1522" name="Google Shape;1522;p13"/>
          <p:cNvPicPr preferRelativeResize="0"/>
          <p:nvPr/>
        </p:nvPicPr>
        <p:blipFill rotWithShape="1">
          <a:blip r:embed="rId183">
            <a:alphaModFix/>
          </a:blip>
          <a:srcRect b="0" l="0" r="0" t="0"/>
          <a:stretch/>
        </p:blipFill>
        <p:spPr>
          <a:xfrm>
            <a:off x="4697174" y="3645446"/>
            <a:ext cx="306148" cy="1262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3" id="1523" name="Google Shape;1523;p13"/>
          <p:cNvPicPr preferRelativeResize="0"/>
          <p:nvPr/>
        </p:nvPicPr>
        <p:blipFill rotWithShape="1">
          <a:blip r:embed="rId184">
            <a:alphaModFix/>
          </a:blip>
          <a:srcRect b="0" l="0" r="0" t="0"/>
          <a:stretch/>
        </p:blipFill>
        <p:spPr>
          <a:xfrm>
            <a:off x="5158499" y="3611679"/>
            <a:ext cx="175578" cy="1430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4" id="1524" name="Google Shape;1524;p13"/>
          <p:cNvPicPr preferRelativeResize="0"/>
          <p:nvPr/>
        </p:nvPicPr>
        <p:blipFill rotWithShape="1">
          <a:blip r:embed="rId185">
            <a:alphaModFix/>
          </a:blip>
          <a:srcRect b="0" l="0" r="0" t="0"/>
          <a:stretch/>
        </p:blipFill>
        <p:spPr>
          <a:xfrm>
            <a:off x="5324371" y="3210873"/>
            <a:ext cx="56240" cy="4177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5" id="1525" name="Google Shape;1525;p13"/>
          <p:cNvPicPr preferRelativeResize="0"/>
          <p:nvPr/>
        </p:nvPicPr>
        <p:blipFill rotWithShape="1">
          <a:blip r:embed="rId186">
            <a:alphaModFix/>
          </a:blip>
          <a:srcRect b="0" l="0" r="0" t="0"/>
          <a:stretch/>
        </p:blipFill>
        <p:spPr>
          <a:xfrm>
            <a:off x="5325214" y="3089020"/>
            <a:ext cx="82239" cy="3075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6" id="1526" name="Google Shape;1526;p13"/>
          <p:cNvPicPr preferRelativeResize="0"/>
          <p:nvPr/>
        </p:nvPicPr>
        <p:blipFill rotWithShape="1">
          <a:blip r:embed="rId187">
            <a:alphaModFix/>
          </a:blip>
          <a:srcRect b="0" l="0" r="0" t="0"/>
          <a:stretch/>
        </p:blipFill>
        <p:spPr>
          <a:xfrm>
            <a:off x="5158097" y="3063038"/>
            <a:ext cx="228183" cy="1188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7" id="1527" name="Google Shape;1527;p13"/>
          <p:cNvPicPr preferRelativeResize="0"/>
          <p:nvPr/>
        </p:nvPicPr>
        <p:blipFill rotWithShape="1">
          <a:blip r:embed="rId188">
            <a:alphaModFix/>
          </a:blip>
          <a:srcRect b="0" l="0" r="0" t="0"/>
          <a:stretch/>
        </p:blipFill>
        <p:spPr>
          <a:xfrm>
            <a:off x="4995221" y="3028249"/>
            <a:ext cx="197576" cy="394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8" id="1528" name="Google Shape;1528;p13"/>
          <p:cNvPicPr preferRelativeResize="0"/>
          <p:nvPr/>
        </p:nvPicPr>
        <p:blipFill rotWithShape="1">
          <a:blip r:embed="rId189">
            <a:alphaModFix/>
          </a:blip>
          <a:srcRect b="0" l="0" r="0" t="0"/>
          <a:stretch/>
        </p:blipFill>
        <p:spPr>
          <a:xfrm>
            <a:off x="4592077" y="3537818"/>
            <a:ext cx="197818" cy="1732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0" id="1529" name="Google Shape;1529;p13"/>
          <p:cNvPicPr preferRelativeResize="0"/>
          <p:nvPr/>
        </p:nvPicPr>
        <p:blipFill rotWithShape="1">
          <a:blip r:embed="rId190">
            <a:alphaModFix/>
          </a:blip>
          <a:srcRect b="0" l="0" r="0" t="0"/>
          <a:stretch/>
        </p:blipFill>
        <p:spPr>
          <a:xfrm>
            <a:off x="4577743" y="3272408"/>
            <a:ext cx="42726" cy="1817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1" id="1530" name="Google Shape;1530;p13"/>
          <p:cNvPicPr preferRelativeResize="0"/>
          <p:nvPr/>
        </p:nvPicPr>
        <p:blipFill rotWithShape="1">
          <a:blip r:embed="rId191">
            <a:alphaModFix/>
          </a:blip>
          <a:srcRect b="0" l="0" r="0" t="0"/>
          <a:stretch/>
        </p:blipFill>
        <p:spPr>
          <a:xfrm>
            <a:off x="4600907" y="3099265"/>
            <a:ext cx="193210" cy="1516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2" id="1531" name="Google Shape;1531;p13"/>
          <p:cNvPicPr preferRelativeResize="0"/>
          <p:nvPr/>
        </p:nvPicPr>
        <p:blipFill rotWithShape="1">
          <a:blip r:embed="rId192">
            <a:alphaModFix/>
          </a:blip>
          <a:srcRect b="0" l="0" r="0" t="0"/>
          <a:stretch/>
        </p:blipFill>
        <p:spPr>
          <a:xfrm>
            <a:off x="4544972" y="3428832"/>
            <a:ext cx="38850" cy="463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3" id="1532" name="Google Shape;1532;p13"/>
          <p:cNvPicPr preferRelativeResize="0"/>
          <p:nvPr/>
        </p:nvPicPr>
        <p:blipFill rotWithShape="1">
          <a:blip r:embed="rId193">
            <a:alphaModFix/>
          </a:blip>
          <a:srcRect b="0" l="0" r="0" t="0"/>
          <a:stretch/>
        </p:blipFill>
        <p:spPr>
          <a:xfrm>
            <a:off x="4531850" y="3387378"/>
            <a:ext cx="15841" cy="229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4" id="1533" name="Google Shape;1533;p13"/>
          <p:cNvPicPr preferRelativeResize="0"/>
          <p:nvPr/>
        </p:nvPicPr>
        <p:blipFill rotWithShape="1">
          <a:blip r:embed="rId194">
            <a:alphaModFix/>
          </a:blip>
          <a:srcRect b="0" l="0" r="0" t="0"/>
          <a:stretch/>
        </p:blipFill>
        <p:spPr>
          <a:xfrm>
            <a:off x="4543559" y="3313596"/>
            <a:ext cx="70213" cy="985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5" id="1534" name="Google Shape;1534;p13"/>
          <p:cNvPicPr preferRelativeResize="0"/>
          <p:nvPr/>
        </p:nvPicPr>
        <p:blipFill rotWithShape="1">
          <a:blip r:embed="rId195">
            <a:alphaModFix/>
          </a:blip>
          <a:srcRect b="0" l="0" r="0" t="0"/>
          <a:stretch/>
        </p:blipFill>
        <p:spPr>
          <a:xfrm>
            <a:off x="4574463" y="3458648"/>
            <a:ext cx="16734" cy="237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6" id="1535" name="Google Shape;1535;p13"/>
          <p:cNvPicPr preferRelativeResize="0"/>
          <p:nvPr/>
        </p:nvPicPr>
        <p:blipFill rotWithShape="1">
          <a:blip r:embed="rId196">
            <a:alphaModFix/>
          </a:blip>
          <a:srcRect b="0" l="0" r="0" t="0"/>
          <a:stretch/>
        </p:blipFill>
        <p:spPr>
          <a:xfrm>
            <a:off x="4706508" y="3626680"/>
            <a:ext cx="80050" cy="657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7" id="1536" name="Google Shape;1536;p13"/>
          <p:cNvPicPr preferRelativeResize="0"/>
          <p:nvPr/>
        </p:nvPicPr>
        <p:blipFill rotWithShape="1">
          <a:blip r:embed="rId197">
            <a:alphaModFix/>
          </a:blip>
          <a:srcRect b="0" l="0" r="0" t="0"/>
          <a:stretch/>
        </p:blipFill>
        <p:spPr>
          <a:xfrm>
            <a:off x="4780801" y="3555267"/>
            <a:ext cx="73835" cy="1705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8" id="1537" name="Google Shape;1537;p13"/>
          <p:cNvPicPr preferRelativeResize="0"/>
          <p:nvPr/>
        </p:nvPicPr>
        <p:blipFill rotWithShape="1">
          <a:blip r:embed="rId198">
            <a:alphaModFix/>
          </a:blip>
          <a:srcRect b="0" l="0" r="0" t="0"/>
          <a:stretch/>
        </p:blipFill>
        <p:spPr>
          <a:xfrm>
            <a:off x="4691376" y="3470807"/>
            <a:ext cx="98500" cy="1052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9" id="1538" name="Google Shape;1538;p13"/>
          <p:cNvPicPr preferRelativeResize="0"/>
          <p:nvPr/>
        </p:nvPicPr>
        <p:blipFill rotWithShape="1">
          <a:blip r:embed="rId199">
            <a:alphaModFix/>
          </a:blip>
          <a:srcRect b="0" l="0" r="0" t="0"/>
          <a:stretch/>
        </p:blipFill>
        <p:spPr>
          <a:xfrm>
            <a:off x="4711382" y="3369214"/>
            <a:ext cx="24958" cy="1194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0" id="1539" name="Google Shape;1539;p13"/>
          <p:cNvPicPr preferRelativeResize="0"/>
          <p:nvPr/>
        </p:nvPicPr>
        <p:blipFill rotWithShape="1">
          <a:blip r:embed="rId200">
            <a:alphaModFix/>
          </a:blip>
          <a:srcRect b="0" l="0" r="0" t="0"/>
          <a:stretch/>
        </p:blipFill>
        <p:spPr>
          <a:xfrm>
            <a:off x="4717331" y="3287333"/>
            <a:ext cx="77308" cy="1325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1" id="1540" name="Google Shape;1540;p13"/>
          <p:cNvPicPr preferRelativeResize="0"/>
          <p:nvPr/>
        </p:nvPicPr>
        <p:blipFill rotWithShape="1">
          <a:blip r:embed="rId201">
            <a:alphaModFix/>
          </a:blip>
          <a:srcRect b="0" l="0" r="0" t="0"/>
          <a:stretch/>
        </p:blipFill>
        <p:spPr>
          <a:xfrm>
            <a:off x="4774165" y="3204834"/>
            <a:ext cx="79001" cy="105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2" id="1541" name="Google Shape;1541;p13"/>
          <p:cNvPicPr preferRelativeResize="0"/>
          <p:nvPr/>
        </p:nvPicPr>
        <p:blipFill rotWithShape="1">
          <a:blip r:embed="rId202">
            <a:alphaModFix/>
          </a:blip>
          <a:srcRect b="0" l="0" r="0" t="0"/>
          <a:stretch/>
        </p:blipFill>
        <p:spPr>
          <a:xfrm>
            <a:off x="4689018" y="3304071"/>
            <a:ext cx="100336" cy="2036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3" id="1542" name="Google Shape;1542;p13"/>
          <p:cNvPicPr preferRelativeResize="0"/>
          <p:nvPr/>
        </p:nvPicPr>
        <p:blipFill rotWithShape="1">
          <a:blip r:embed="rId203">
            <a:alphaModFix/>
          </a:blip>
          <a:srcRect b="0" l="0" r="0" t="0"/>
          <a:stretch/>
        </p:blipFill>
        <p:spPr>
          <a:xfrm>
            <a:off x="4716970" y="3185951"/>
            <a:ext cx="147198" cy="1766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4" id="1543" name="Google Shape;1543;p13"/>
          <p:cNvPicPr preferRelativeResize="0"/>
          <p:nvPr/>
        </p:nvPicPr>
        <p:blipFill rotWithShape="1">
          <a:blip r:embed="rId204">
            <a:alphaModFix/>
          </a:blip>
          <a:srcRect b="0" l="0" r="0" t="0"/>
          <a:stretch/>
        </p:blipFill>
        <p:spPr>
          <a:xfrm>
            <a:off x="4774364" y="3129377"/>
            <a:ext cx="55707" cy="55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5" id="1544" name="Google Shape;1544;p13"/>
          <p:cNvPicPr preferRelativeResize="0"/>
          <p:nvPr/>
        </p:nvPicPr>
        <p:blipFill rotWithShape="1">
          <a:blip r:embed="rId205">
            <a:alphaModFix/>
          </a:blip>
          <a:srcRect b="0" l="0" r="0" t="0"/>
          <a:stretch/>
        </p:blipFill>
        <p:spPr>
          <a:xfrm>
            <a:off x="4788777" y="3139869"/>
            <a:ext cx="91374" cy="826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6" id="1545" name="Google Shape;1545;p13"/>
          <p:cNvPicPr preferRelativeResize="0"/>
          <p:nvPr/>
        </p:nvPicPr>
        <p:blipFill rotWithShape="1">
          <a:blip r:embed="rId206">
            <a:alphaModFix/>
          </a:blip>
          <a:srcRect b="0" l="0" r="0" t="0"/>
          <a:stretch/>
        </p:blipFill>
        <p:spPr>
          <a:xfrm>
            <a:off x="5017777" y="3598490"/>
            <a:ext cx="219922" cy="555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7" id="1546" name="Google Shape;1546;p13"/>
          <p:cNvPicPr preferRelativeResize="0"/>
          <p:nvPr/>
        </p:nvPicPr>
        <p:blipFill rotWithShape="1">
          <a:blip r:embed="rId207">
            <a:alphaModFix/>
          </a:blip>
          <a:srcRect b="0" l="0" r="0" t="0"/>
          <a:stretch/>
        </p:blipFill>
        <p:spPr>
          <a:xfrm>
            <a:off x="4938281" y="3653544"/>
            <a:ext cx="312852" cy="816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8" id="1547" name="Google Shape;1547;p13"/>
          <p:cNvPicPr preferRelativeResize="0"/>
          <p:nvPr/>
        </p:nvPicPr>
        <p:blipFill rotWithShape="1">
          <a:blip r:embed="rId208">
            <a:alphaModFix/>
          </a:blip>
          <a:srcRect b="0" l="0" r="0" t="0"/>
          <a:stretch/>
        </p:blipFill>
        <p:spPr>
          <a:xfrm>
            <a:off x="4997058" y="3664582"/>
            <a:ext cx="124028" cy="534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9" id="1548" name="Google Shape;1548;p13"/>
          <p:cNvPicPr preferRelativeResize="0"/>
          <p:nvPr/>
        </p:nvPicPr>
        <p:blipFill rotWithShape="1">
          <a:blip r:embed="rId209">
            <a:alphaModFix/>
          </a:blip>
          <a:srcRect b="0" l="0" r="0" t="0"/>
          <a:stretch/>
        </p:blipFill>
        <p:spPr>
          <a:xfrm>
            <a:off x="5023465" y="3619401"/>
            <a:ext cx="256141" cy="50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0" id="1549" name="Google Shape;1549;p13"/>
          <p:cNvPicPr preferRelativeResize="0"/>
          <p:nvPr/>
        </p:nvPicPr>
        <p:blipFill rotWithShape="1">
          <a:blip r:embed="rId210">
            <a:alphaModFix/>
          </a:blip>
          <a:srcRect b="0" l="0" r="0" t="0"/>
          <a:stretch/>
        </p:blipFill>
        <p:spPr>
          <a:xfrm>
            <a:off x="5102080" y="3518005"/>
            <a:ext cx="230955" cy="1112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1" id="1550" name="Google Shape;1550;p13"/>
          <p:cNvPicPr preferRelativeResize="0"/>
          <p:nvPr/>
        </p:nvPicPr>
        <p:blipFill rotWithShape="1">
          <a:blip r:embed="rId211">
            <a:alphaModFix/>
          </a:blip>
          <a:srcRect b="0" l="0" r="0" t="0"/>
          <a:stretch/>
        </p:blipFill>
        <p:spPr>
          <a:xfrm>
            <a:off x="5150053" y="3455044"/>
            <a:ext cx="189960" cy="941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2" id="1551" name="Google Shape;1551;p13"/>
          <p:cNvPicPr preferRelativeResize="0"/>
          <p:nvPr/>
        </p:nvPicPr>
        <p:blipFill rotWithShape="1">
          <a:blip r:embed="rId212">
            <a:alphaModFix/>
          </a:blip>
          <a:srcRect b="0" l="0" r="0" t="0"/>
          <a:stretch/>
        </p:blipFill>
        <p:spPr>
          <a:xfrm>
            <a:off x="5156341" y="3434234"/>
            <a:ext cx="162008" cy="647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3" id="1552" name="Google Shape;1552;p13"/>
          <p:cNvPicPr preferRelativeResize="0"/>
          <p:nvPr/>
        </p:nvPicPr>
        <p:blipFill rotWithShape="1">
          <a:blip r:embed="rId213">
            <a:alphaModFix/>
          </a:blip>
          <a:srcRect b="0" l="0" r="0" t="0"/>
          <a:stretch/>
        </p:blipFill>
        <p:spPr>
          <a:xfrm>
            <a:off x="5181143" y="3157494"/>
            <a:ext cx="193254" cy="5254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4" id="1553" name="Google Shape;1553;p13"/>
          <p:cNvPicPr preferRelativeResize="0"/>
          <p:nvPr/>
        </p:nvPicPr>
        <p:blipFill rotWithShape="1">
          <a:blip r:embed="rId214">
            <a:alphaModFix/>
          </a:blip>
          <a:srcRect b="0" l="0" r="0" t="0"/>
          <a:stretch/>
        </p:blipFill>
        <p:spPr>
          <a:xfrm>
            <a:off x="5240799" y="3122476"/>
            <a:ext cx="139793" cy="2802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5" id="1554" name="Google Shape;1554;p13"/>
          <p:cNvPicPr preferRelativeResize="0"/>
          <p:nvPr/>
        </p:nvPicPr>
        <p:blipFill rotWithShape="1">
          <a:blip r:embed="rId215">
            <a:alphaModFix/>
          </a:blip>
          <a:srcRect b="0" l="0" r="0" t="0"/>
          <a:stretch/>
        </p:blipFill>
        <p:spPr>
          <a:xfrm>
            <a:off x="5110907" y="3068389"/>
            <a:ext cx="257183" cy="247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7" id="1555" name="Google Shape;1555;p13"/>
          <p:cNvPicPr preferRelativeResize="0"/>
          <p:nvPr/>
        </p:nvPicPr>
        <p:blipFill rotWithShape="1">
          <a:blip r:embed="rId216">
            <a:alphaModFix/>
          </a:blip>
          <a:srcRect b="0" l="0" r="0" t="0"/>
          <a:stretch/>
        </p:blipFill>
        <p:spPr>
          <a:xfrm>
            <a:off x="5335832" y="3289553"/>
            <a:ext cx="71280" cy="3217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8" id="1556" name="Google Shape;1556;p13"/>
          <p:cNvPicPr preferRelativeResize="0"/>
          <p:nvPr/>
        </p:nvPicPr>
        <p:blipFill rotWithShape="1">
          <a:blip r:embed="rId217">
            <a:alphaModFix/>
          </a:blip>
          <a:srcRect b="0" l="0" r="0" t="0"/>
          <a:stretch/>
        </p:blipFill>
        <p:spPr>
          <a:xfrm>
            <a:off x="5282365" y="3160960"/>
            <a:ext cx="138267" cy="3601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9" id="1557" name="Google Shape;1557;p13"/>
          <p:cNvPicPr preferRelativeResize="0"/>
          <p:nvPr/>
        </p:nvPicPr>
        <p:blipFill rotWithShape="1">
          <a:blip r:embed="rId218">
            <a:alphaModFix/>
          </a:blip>
          <a:srcRect b="0" l="0" r="0" t="0"/>
          <a:stretch/>
        </p:blipFill>
        <p:spPr>
          <a:xfrm>
            <a:off x="5124606" y="3065252"/>
            <a:ext cx="181061" cy="123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0" id="1558" name="Google Shape;1558;p13"/>
          <p:cNvPicPr preferRelativeResize="0"/>
          <p:nvPr/>
        </p:nvPicPr>
        <p:blipFill rotWithShape="1">
          <a:blip r:embed="rId219">
            <a:alphaModFix/>
          </a:blip>
          <a:srcRect b="0" l="0" r="0" t="0"/>
          <a:stretch/>
        </p:blipFill>
        <p:spPr>
          <a:xfrm>
            <a:off x="5019837" y="3064991"/>
            <a:ext cx="224549" cy="548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1" id="1559" name="Google Shape;1559;p13"/>
          <p:cNvPicPr preferRelativeResize="0"/>
          <p:nvPr/>
        </p:nvPicPr>
        <p:blipFill rotWithShape="1">
          <a:blip r:embed="rId220">
            <a:alphaModFix/>
          </a:blip>
          <a:srcRect b="0" l="0" r="0" t="0"/>
          <a:stretch/>
        </p:blipFill>
        <p:spPr>
          <a:xfrm>
            <a:off x="4941797" y="3103989"/>
            <a:ext cx="279845" cy="325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2" id="1560" name="Google Shape;1560;p13"/>
          <p:cNvPicPr preferRelativeResize="0"/>
          <p:nvPr/>
        </p:nvPicPr>
        <p:blipFill rotWithShape="1">
          <a:blip r:embed="rId221">
            <a:alphaModFix/>
          </a:blip>
          <a:srcRect b="0" l="0" r="0" t="0"/>
          <a:stretch/>
        </p:blipFill>
        <p:spPr>
          <a:xfrm>
            <a:off x="4881614" y="3128708"/>
            <a:ext cx="368465" cy="696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3" id="1561" name="Google Shape;1561;p13"/>
          <p:cNvPicPr preferRelativeResize="0"/>
          <p:nvPr/>
        </p:nvPicPr>
        <p:blipFill rotWithShape="1">
          <a:blip r:embed="rId222">
            <a:alphaModFix/>
          </a:blip>
          <a:srcRect b="0" l="0" r="0" t="0"/>
          <a:stretch/>
        </p:blipFill>
        <p:spPr>
          <a:xfrm>
            <a:off x="4974892" y="3227288"/>
            <a:ext cx="280596" cy="549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4" id="1562" name="Google Shape;1562;p13"/>
          <p:cNvPicPr preferRelativeResize="0"/>
          <p:nvPr/>
        </p:nvPicPr>
        <p:blipFill rotWithShape="1">
          <a:blip r:embed="rId223">
            <a:alphaModFix/>
          </a:blip>
          <a:srcRect b="0" l="0" r="0" t="0"/>
          <a:stretch/>
        </p:blipFill>
        <p:spPr>
          <a:xfrm>
            <a:off x="4997460" y="3280612"/>
            <a:ext cx="99772" cy="214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5" id="1563" name="Google Shape;1563;p13"/>
          <p:cNvPicPr preferRelativeResize="0"/>
          <p:nvPr/>
        </p:nvPicPr>
        <p:blipFill rotWithShape="1">
          <a:blip r:embed="rId224">
            <a:alphaModFix/>
          </a:blip>
          <a:srcRect b="0" l="0" r="0" t="0"/>
          <a:stretch/>
        </p:blipFill>
        <p:spPr>
          <a:xfrm>
            <a:off x="4901138" y="3710149"/>
            <a:ext cx="164055" cy="296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6" id="1564" name="Google Shape;1564;p13"/>
          <p:cNvPicPr preferRelativeResize="0"/>
          <p:nvPr/>
        </p:nvPicPr>
        <p:blipFill rotWithShape="1">
          <a:blip r:embed="rId225">
            <a:alphaModFix/>
          </a:blip>
          <a:srcRect b="0" l="0" r="0" t="0"/>
          <a:stretch/>
        </p:blipFill>
        <p:spPr>
          <a:xfrm>
            <a:off x="4882562" y="3717435"/>
            <a:ext cx="245790" cy="448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7" id="1565" name="Google Shape;1565;p13"/>
          <p:cNvPicPr preferRelativeResize="0"/>
          <p:nvPr/>
        </p:nvPicPr>
        <p:blipFill rotWithShape="1">
          <a:blip r:embed="rId226">
            <a:alphaModFix/>
          </a:blip>
          <a:srcRect b="0" l="0" r="0" t="0"/>
          <a:stretch/>
        </p:blipFill>
        <p:spPr>
          <a:xfrm>
            <a:off x="4840904" y="3554481"/>
            <a:ext cx="300250" cy="143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8" id="1566" name="Google Shape;1566;p13"/>
          <p:cNvPicPr preferRelativeResize="0"/>
          <p:nvPr/>
        </p:nvPicPr>
        <p:blipFill rotWithShape="1">
          <a:blip r:embed="rId227">
            <a:alphaModFix/>
          </a:blip>
          <a:srcRect b="0" l="0" r="0" t="0"/>
          <a:stretch/>
        </p:blipFill>
        <p:spPr>
          <a:xfrm>
            <a:off x="4829357" y="3519797"/>
            <a:ext cx="386723" cy="112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9" id="1567" name="Google Shape;1567;p13"/>
          <p:cNvPicPr preferRelativeResize="0"/>
          <p:nvPr/>
        </p:nvPicPr>
        <p:blipFill rotWithShape="1">
          <a:blip r:embed="rId228">
            <a:alphaModFix/>
          </a:blip>
          <a:srcRect b="0" l="0" r="0" t="0"/>
          <a:stretch/>
        </p:blipFill>
        <p:spPr>
          <a:xfrm>
            <a:off x="4792262" y="3481908"/>
            <a:ext cx="442435" cy="954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0" id="1568" name="Google Shape;1568;p13"/>
          <p:cNvPicPr preferRelativeResize="0"/>
          <p:nvPr/>
        </p:nvPicPr>
        <p:blipFill rotWithShape="1">
          <a:blip r:embed="rId229">
            <a:alphaModFix/>
          </a:blip>
          <a:srcRect b="0" l="0" r="0" t="0"/>
          <a:stretch/>
        </p:blipFill>
        <p:spPr>
          <a:xfrm>
            <a:off x="4836650" y="3472836"/>
            <a:ext cx="417956" cy="550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1" id="1569" name="Google Shape;1569;p13"/>
          <p:cNvPicPr preferRelativeResize="0"/>
          <p:nvPr/>
        </p:nvPicPr>
        <p:blipFill rotWithShape="1">
          <a:blip r:embed="rId230">
            <a:alphaModFix/>
          </a:blip>
          <a:srcRect b="0" l="0" r="0" t="0"/>
          <a:stretch/>
        </p:blipFill>
        <p:spPr>
          <a:xfrm>
            <a:off x="4873278" y="3165325"/>
            <a:ext cx="462331" cy="280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2" id="1570" name="Google Shape;1570;p13"/>
          <p:cNvPicPr preferRelativeResize="0"/>
          <p:nvPr/>
        </p:nvPicPr>
        <p:blipFill rotWithShape="1">
          <a:blip r:embed="rId231">
            <a:alphaModFix/>
          </a:blip>
          <a:srcRect b="0" l="0" r="0" t="0"/>
          <a:stretch/>
        </p:blipFill>
        <p:spPr>
          <a:xfrm>
            <a:off x="5053874" y="3128621"/>
            <a:ext cx="174939" cy="650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3" id="1571" name="Google Shape;1571;p13"/>
          <p:cNvPicPr preferRelativeResize="0"/>
          <p:nvPr/>
        </p:nvPicPr>
        <p:blipFill rotWithShape="1">
          <a:blip r:embed="rId232">
            <a:alphaModFix/>
          </a:blip>
          <a:srcRect b="0" l="0" r="0" t="0"/>
          <a:stretch/>
        </p:blipFill>
        <p:spPr>
          <a:xfrm>
            <a:off x="4931162" y="3115810"/>
            <a:ext cx="341871" cy="59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4" id="1572" name="Google Shape;1572;p13"/>
          <p:cNvPicPr preferRelativeResize="0"/>
          <p:nvPr/>
        </p:nvPicPr>
        <p:blipFill rotWithShape="1">
          <a:blip r:embed="rId233">
            <a:alphaModFix/>
          </a:blip>
          <a:srcRect b="0" l="0" r="0" t="0"/>
          <a:stretch/>
        </p:blipFill>
        <p:spPr>
          <a:xfrm>
            <a:off x="4802501" y="3071086"/>
            <a:ext cx="357122" cy="732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5" id="1573" name="Google Shape;1573;p13"/>
          <p:cNvPicPr preferRelativeResize="0"/>
          <p:nvPr/>
        </p:nvPicPr>
        <p:blipFill rotWithShape="1">
          <a:blip r:embed="rId234">
            <a:alphaModFix/>
          </a:blip>
          <a:srcRect b="0" l="0" r="0" t="0"/>
          <a:stretch/>
        </p:blipFill>
        <p:spPr>
          <a:xfrm>
            <a:off x="4816587" y="3189033"/>
            <a:ext cx="179442" cy="363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6" id="1574" name="Google Shape;1574;p13"/>
          <p:cNvPicPr preferRelativeResize="0"/>
          <p:nvPr/>
        </p:nvPicPr>
        <p:blipFill rotWithShape="1">
          <a:blip r:embed="rId235">
            <a:alphaModFix/>
          </a:blip>
          <a:srcRect b="0" l="0" r="0" t="0"/>
          <a:stretch/>
        </p:blipFill>
        <p:spPr>
          <a:xfrm>
            <a:off x="4808096" y="3221440"/>
            <a:ext cx="312405" cy="652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7" id="1575" name="Google Shape;1575;p13"/>
          <p:cNvPicPr preferRelativeResize="0"/>
          <p:nvPr/>
        </p:nvPicPr>
        <p:blipFill rotWithShape="1">
          <a:blip r:embed="rId236">
            <a:alphaModFix/>
          </a:blip>
          <a:srcRect b="0" l="0" r="0" t="0"/>
          <a:stretch/>
        </p:blipFill>
        <p:spPr>
          <a:xfrm>
            <a:off x="4751063" y="3284990"/>
            <a:ext cx="504827" cy="384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8" id="1576" name="Google Shape;1576;p13"/>
          <p:cNvPicPr preferRelativeResize="0"/>
          <p:nvPr/>
        </p:nvPicPr>
        <p:blipFill rotWithShape="1">
          <a:blip r:embed="rId237">
            <a:alphaModFix/>
          </a:blip>
          <a:srcRect b="0" l="0" r="0" t="0"/>
          <a:stretch/>
        </p:blipFill>
        <p:spPr>
          <a:xfrm>
            <a:off x="4743491" y="3363626"/>
            <a:ext cx="512338" cy="278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9" id="1577" name="Google Shape;1577;p13"/>
          <p:cNvPicPr preferRelativeResize="0"/>
          <p:nvPr/>
        </p:nvPicPr>
        <p:blipFill rotWithShape="1">
          <a:blip r:embed="rId238">
            <a:alphaModFix/>
          </a:blip>
          <a:srcRect b="0" l="0" r="0" t="0"/>
          <a:stretch/>
        </p:blipFill>
        <p:spPr>
          <a:xfrm>
            <a:off x="4679319" y="3423760"/>
            <a:ext cx="577098" cy="276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0" id="1578" name="Google Shape;1578;p13"/>
          <p:cNvPicPr preferRelativeResize="0"/>
          <p:nvPr/>
        </p:nvPicPr>
        <p:blipFill rotWithShape="1">
          <a:blip r:embed="rId239">
            <a:alphaModFix/>
          </a:blip>
          <a:srcRect b="0" l="0" r="0" t="0"/>
          <a:stretch/>
        </p:blipFill>
        <p:spPr>
          <a:xfrm>
            <a:off x="4759864" y="3450537"/>
            <a:ext cx="576838" cy="291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1" id="1579" name="Google Shape;1579;p13"/>
          <p:cNvPicPr preferRelativeResize="0"/>
          <p:nvPr/>
        </p:nvPicPr>
        <p:blipFill rotWithShape="1">
          <a:blip r:embed="rId240">
            <a:alphaModFix/>
          </a:blip>
          <a:srcRect b="0" l="0" r="0" t="0"/>
          <a:stretch/>
        </p:blipFill>
        <p:spPr>
          <a:xfrm>
            <a:off x="4799457" y="3339138"/>
            <a:ext cx="431768" cy="393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2" id="1580" name="Google Shape;1580;p13"/>
          <p:cNvPicPr preferRelativeResize="0"/>
          <p:nvPr/>
        </p:nvPicPr>
        <p:blipFill rotWithShape="1">
          <a:blip r:embed="rId241">
            <a:alphaModFix/>
          </a:blip>
          <a:srcRect b="0" l="0" r="0" t="0"/>
          <a:stretch/>
        </p:blipFill>
        <p:spPr>
          <a:xfrm>
            <a:off x="4778078" y="3301267"/>
            <a:ext cx="470574" cy="627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3" id="1581" name="Google Shape;1581;p13"/>
          <p:cNvPicPr preferRelativeResize="0"/>
          <p:nvPr/>
        </p:nvPicPr>
        <p:blipFill rotWithShape="1">
          <a:blip r:embed="rId242">
            <a:alphaModFix/>
          </a:blip>
          <a:srcRect b="0" l="0" r="0" t="0"/>
          <a:stretch/>
        </p:blipFill>
        <p:spPr>
          <a:xfrm>
            <a:off x="4854357" y="3237160"/>
            <a:ext cx="265500" cy="525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4" id="1582" name="Google Shape;1582;p13"/>
          <p:cNvPicPr preferRelativeResize="0"/>
          <p:nvPr/>
        </p:nvPicPr>
        <p:blipFill rotWithShape="1">
          <a:blip r:embed="rId243">
            <a:alphaModFix/>
          </a:blip>
          <a:srcRect b="0" l="0" r="0" t="0"/>
          <a:stretch/>
        </p:blipFill>
        <p:spPr>
          <a:xfrm>
            <a:off x="4895934" y="3172941"/>
            <a:ext cx="172607" cy="524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5" id="1583" name="Google Shape;1583;p13"/>
          <p:cNvPicPr preferRelativeResize="0"/>
          <p:nvPr/>
        </p:nvPicPr>
        <p:blipFill rotWithShape="1">
          <a:blip r:embed="rId244">
            <a:alphaModFix/>
          </a:blip>
          <a:srcRect b="0" l="0" r="0" t="0"/>
          <a:stretch/>
        </p:blipFill>
        <p:spPr>
          <a:xfrm>
            <a:off x="4838691" y="3075297"/>
            <a:ext cx="281005" cy="75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6" id="1584" name="Google Shape;1584;p13"/>
          <p:cNvPicPr preferRelativeResize="0"/>
          <p:nvPr/>
        </p:nvPicPr>
        <p:blipFill rotWithShape="1">
          <a:blip r:embed="rId245">
            <a:alphaModFix/>
          </a:blip>
          <a:srcRect b="0" l="0" r="0" t="0"/>
          <a:stretch/>
        </p:blipFill>
        <p:spPr>
          <a:xfrm>
            <a:off x="4790899" y="3056296"/>
            <a:ext cx="345307" cy="956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7" id="1585" name="Google Shape;1585;p13"/>
          <p:cNvPicPr preferRelativeResize="0"/>
          <p:nvPr/>
        </p:nvPicPr>
        <p:blipFill rotWithShape="1">
          <a:blip r:embed="rId246">
            <a:alphaModFix/>
          </a:blip>
          <a:srcRect b="0" l="0" r="0" t="0"/>
          <a:stretch/>
        </p:blipFill>
        <p:spPr>
          <a:xfrm>
            <a:off x="4695457" y="3483898"/>
            <a:ext cx="346684" cy="851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8" id="1586" name="Google Shape;1586;p13"/>
          <p:cNvPicPr preferRelativeResize="0"/>
          <p:nvPr/>
        </p:nvPicPr>
        <p:blipFill rotWithShape="1">
          <a:blip r:embed="rId247">
            <a:alphaModFix/>
          </a:blip>
          <a:srcRect b="0" l="0" r="0" t="0"/>
          <a:stretch/>
        </p:blipFill>
        <p:spPr>
          <a:xfrm>
            <a:off x="4764142" y="3549427"/>
            <a:ext cx="391741" cy="1393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9" id="1587" name="Google Shape;1587;p13"/>
          <p:cNvPicPr preferRelativeResize="0"/>
          <p:nvPr/>
        </p:nvPicPr>
        <p:blipFill rotWithShape="1">
          <a:blip r:embed="rId248">
            <a:alphaModFix/>
          </a:blip>
          <a:srcRect b="0" l="0" r="0" t="0"/>
          <a:stretch/>
        </p:blipFill>
        <p:spPr>
          <a:xfrm>
            <a:off x="4855348" y="3714024"/>
            <a:ext cx="242541" cy="316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0" id="1588" name="Google Shape;1588;p13"/>
          <p:cNvPicPr preferRelativeResize="0"/>
          <p:nvPr/>
        </p:nvPicPr>
        <p:blipFill rotWithShape="1">
          <a:blip r:embed="rId249">
            <a:alphaModFix/>
          </a:blip>
          <a:srcRect b="0" l="0" r="0" t="0"/>
          <a:stretch/>
        </p:blipFill>
        <p:spPr>
          <a:xfrm>
            <a:off x="4893838" y="3563646"/>
            <a:ext cx="443874" cy="1564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1" id="1589" name="Google Shape;1589;p13"/>
          <p:cNvPicPr preferRelativeResize="0"/>
          <p:nvPr/>
        </p:nvPicPr>
        <p:blipFill rotWithShape="1">
          <a:blip r:embed="rId250">
            <a:alphaModFix/>
          </a:blip>
          <a:srcRect b="0" l="0" r="0" t="0"/>
          <a:stretch/>
        </p:blipFill>
        <p:spPr>
          <a:xfrm>
            <a:off x="5101678" y="3512727"/>
            <a:ext cx="193446" cy="1624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2" id="1590" name="Google Shape;1590;p13"/>
          <p:cNvPicPr preferRelativeResize="0"/>
          <p:nvPr/>
        </p:nvPicPr>
        <p:blipFill rotWithShape="1">
          <a:blip r:embed="rId251">
            <a:alphaModFix/>
          </a:blip>
          <a:srcRect b="0" l="0" r="0" t="0"/>
          <a:stretch/>
        </p:blipFill>
        <p:spPr>
          <a:xfrm>
            <a:off x="5142033" y="3440372"/>
            <a:ext cx="148997" cy="2373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3" id="1591" name="Google Shape;1591;p13"/>
          <p:cNvPicPr preferRelativeResize="0"/>
          <p:nvPr/>
        </p:nvPicPr>
        <p:blipFill rotWithShape="1">
          <a:blip r:embed="rId252">
            <a:alphaModFix/>
          </a:blip>
          <a:srcRect b="0" l="0" r="0" t="0"/>
          <a:stretch/>
        </p:blipFill>
        <p:spPr>
          <a:xfrm>
            <a:off x="5210000" y="3303549"/>
            <a:ext cx="99133" cy="80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4" id="1592" name="Google Shape;1592;p13"/>
          <p:cNvPicPr preferRelativeResize="0"/>
          <p:nvPr/>
        </p:nvPicPr>
        <p:blipFill rotWithShape="1">
          <a:blip r:embed="rId253">
            <a:alphaModFix/>
          </a:blip>
          <a:srcRect b="0" l="0" r="0" t="0"/>
          <a:stretch/>
        </p:blipFill>
        <p:spPr>
          <a:xfrm>
            <a:off x="4687246" y="3464643"/>
            <a:ext cx="248867" cy="423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5" id="1593" name="Google Shape;1593;p13"/>
          <p:cNvPicPr preferRelativeResize="0"/>
          <p:nvPr/>
        </p:nvPicPr>
        <p:blipFill rotWithShape="1">
          <a:blip r:embed="rId254">
            <a:alphaModFix/>
          </a:blip>
          <a:srcRect b="0" l="0" r="0" t="0"/>
          <a:stretch/>
        </p:blipFill>
        <p:spPr>
          <a:xfrm>
            <a:off x="4682314" y="3393697"/>
            <a:ext cx="296287" cy="555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6" id="1594" name="Google Shape;1594;p13"/>
          <p:cNvPicPr preferRelativeResize="0"/>
          <p:nvPr/>
        </p:nvPicPr>
        <p:blipFill rotWithShape="1">
          <a:blip r:embed="rId255">
            <a:alphaModFix/>
          </a:blip>
          <a:srcRect b="0" l="0" r="0" t="0"/>
          <a:stretch/>
        </p:blipFill>
        <p:spPr>
          <a:xfrm>
            <a:off x="4714676" y="3308510"/>
            <a:ext cx="397397" cy="781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7" id="1595" name="Google Shape;1595;p13"/>
          <p:cNvPicPr preferRelativeResize="0"/>
          <p:nvPr/>
        </p:nvPicPr>
        <p:blipFill rotWithShape="1">
          <a:blip r:embed="rId256">
            <a:alphaModFix/>
          </a:blip>
          <a:srcRect b="0" l="0" r="0" t="0"/>
          <a:stretch/>
        </p:blipFill>
        <p:spPr>
          <a:xfrm>
            <a:off x="4764218" y="3289367"/>
            <a:ext cx="438727" cy="332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8" id="1596" name="Google Shape;1596;p13"/>
          <p:cNvPicPr preferRelativeResize="0"/>
          <p:nvPr/>
        </p:nvPicPr>
        <p:blipFill rotWithShape="1">
          <a:blip r:embed="rId257">
            <a:alphaModFix/>
          </a:blip>
          <a:srcRect b="0" l="0" r="0" t="0"/>
          <a:stretch/>
        </p:blipFill>
        <p:spPr>
          <a:xfrm>
            <a:off x="4849450" y="3171520"/>
            <a:ext cx="235923" cy="43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9" id="1597" name="Google Shape;1597;p13"/>
          <p:cNvPicPr preferRelativeResize="0"/>
          <p:nvPr/>
        </p:nvPicPr>
        <p:blipFill rotWithShape="1">
          <a:blip r:embed="rId258">
            <a:alphaModFix/>
          </a:blip>
          <a:srcRect b="0" l="0" r="0" t="0"/>
          <a:stretch/>
        </p:blipFill>
        <p:spPr>
          <a:xfrm>
            <a:off x="4844712" y="3134140"/>
            <a:ext cx="279696" cy="521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0" id="1598" name="Google Shape;1598;p13"/>
          <p:cNvPicPr preferRelativeResize="0"/>
          <p:nvPr/>
        </p:nvPicPr>
        <p:blipFill rotWithShape="1">
          <a:blip r:embed="rId259">
            <a:alphaModFix/>
          </a:blip>
          <a:srcRect b="0" l="0" r="0" t="0"/>
          <a:stretch/>
        </p:blipFill>
        <p:spPr>
          <a:xfrm>
            <a:off x="4796487" y="3138550"/>
            <a:ext cx="189253" cy="579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1" id="1599" name="Google Shape;1599;p13"/>
          <p:cNvPicPr preferRelativeResize="0"/>
          <p:nvPr/>
        </p:nvPicPr>
        <p:blipFill rotWithShape="1">
          <a:blip r:embed="rId260">
            <a:alphaModFix/>
          </a:blip>
          <a:srcRect b="0" l="0" r="0" t="0"/>
          <a:stretch/>
        </p:blipFill>
        <p:spPr>
          <a:xfrm>
            <a:off x="4804766" y="3106644"/>
            <a:ext cx="277916" cy="383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2" id="1600" name="Google Shape;1600;p13"/>
          <p:cNvPicPr preferRelativeResize="0"/>
          <p:nvPr/>
        </p:nvPicPr>
        <p:blipFill rotWithShape="1">
          <a:blip r:embed="rId261">
            <a:alphaModFix/>
          </a:blip>
          <a:srcRect b="0" l="0" r="0" t="0"/>
          <a:stretch/>
        </p:blipFill>
        <p:spPr>
          <a:xfrm>
            <a:off x="4781298" y="3501137"/>
            <a:ext cx="387300" cy="527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3" id="1601" name="Google Shape;1601;p13"/>
          <p:cNvPicPr preferRelativeResize="0"/>
          <p:nvPr/>
        </p:nvPicPr>
        <p:blipFill rotWithShape="1">
          <a:blip r:embed="rId262">
            <a:alphaModFix/>
          </a:blip>
          <a:srcRect b="0" l="0" r="0" t="0"/>
          <a:stretch/>
        </p:blipFill>
        <p:spPr>
          <a:xfrm>
            <a:off x="4762736" y="3501671"/>
            <a:ext cx="485359" cy="438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4" id="1602" name="Google Shape;1602;p13"/>
          <p:cNvPicPr preferRelativeResize="0"/>
          <p:nvPr/>
        </p:nvPicPr>
        <p:blipFill rotWithShape="1">
          <a:blip r:embed="rId263">
            <a:alphaModFix/>
          </a:blip>
          <a:srcRect b="0" l="0" r="0" t="0"/>
          <a:stretch/>
        </p:blipFill>
        <p:spPr>
          <a:xfrm>
            <a:off x="4888102" y="3464037"/>
            <a:ext cx="327042" cy="633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5" id="1603" name="Google Shape;1603;p13"/>
          <p:cNvPicPr preferRelativeResize="0"/>
          <p:nvPr/>
        </p:nvPicPr>
        <p:blipFill rotWithShape="1">
          <a:blip r:embed="rId264">
            <a:alphaModFix/>
          </a:blip>
          <a:srcRect b="0" l="0" r="0" t="0"/>
          <a:stretch/>
        </p:blipFill>
        <p:spPr>
          <a:xfrm>
            <a:off x="4866809" y="3523158"/>
            <a:ext cx="205112" cy="1255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6" id="1604" name="Google Shape;1604;p13"/>
          <p:cNvPicPr preferRelativeResize="0"/>
          <p:nvPr/>
        </p:nvPicPr>
        <p:blipFill rotWithShape="1">
          <a:blip r:embed="rId265">
            <a:alphaModFix/>
          </a:blip>
          <a:srcRect b="0" l="0" r="0" t="0"/>
          <a:stretch/>
        </p:blipFill>
        <p:spPr>
          <a:xfrm>
            <a:off x="4914398" y="3595787"/>
            <a:ext cx="190469" cy="507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7" id="1605" name="Google Shape;1605;p13"/>
          <p:cNvPicPr preferRelativeResize="0"/>
          <p:nvPr/>
        </p:nvPicPr>
        <p:blipFill rotWithShape="1">
          <a:blip r:embed="rId266">
            <a:alphaModFix/>
          </a:blip>
          <a:srcRect b="0" l="0" r="0" t="0"/>
          <a:stretch/>
        </p:blipFill>
        <p:spPr>
          <a:xfrm>
            <a:off x="4967716" y="3515519"/>
            <a:ext cx="80217" cy="172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8" id="1606" name="Google Shape;1606;p13"/>
          <p:cNvPicPr preferRelativeResize="0"/>
          <p:nvPr/>
        </p:nvPicPr>
        <p:blipFill rotWithShape="1">
          <a:blip r:embed="rId267">
            <a:alphaModFix/>
          </a:blip>
          <a:srcRect b="0" l="0" r="0" t="0"/>
          <a:stretch/>
        </p:blipFill>
        <p:spPr>
          <a:xfrm>
            <a:off x="4527136" y="3425880"/>
            <a:ext cx="61047" cy="668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9" id="1607" name="Google Shape;1607;p13"/>
          <p:cNvPicPr preferRelativeResize="0"/>
          <p:nvPr/>
        </p:nvPicPr>
        <p:blipFill rotWithShape="1">
          <a:blip r:embed="rId268">
            <a:alphaModFix/>
          </a:blip>
          <a:srcRect b="0" l="0" r="0" t="0"/>
          <a:stretch/>
        </p:blipFill>
        <p:spPr>
          <a:xfrm>
            <a:off x="4805703" y="3173270"/>
            <a:ext cx="41325" cy="812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0" id="1608" name="Google Shape;1608;p13"/>
          <p:cNvPicPr preferRelativeResize="0"/>
          <p:nvPr/>
        </p:nvPicPr>
        <p:blipFill rotWithShape="1">
          <a:blip r:embed="rId269">
            <a:alphaModFix/>
          </a:blip>
          <a:srcRect b="0" l="0" r="0" t="0"/>
          <a:stretch/>
        </p:blipFill>
        <p:spPr>
          <a:xfrm>
            <a:off x="4810235" y="3226017"/>
            <a:ext cx="23519" cy="240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1" id="1609" name="Google Shape;1609;p13"/>
          <p:cNvPicPr preferRelativeResize="0"/>
          <p:nvPr/>
        </p:nvPicPr>
        <p:blipFill rotWithShape="1">
          <a:blip r:embed="rId270">
            <a:alphaModFix/>
          </a:blip>
          <a:srcRect b="0" l="0" r="0" t="0"/>
          <a:stretch/>
        </p:blipFill>
        <p:spPr>
          <a:xfrm>
            <a:off x="5499868" y="3028001"/>
            <a:ext cx="81079" cy="5948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2" id="1610" name="Google Shape;1610;p13"/>
          <p:cNvPicPr preferRelativeResize="0"/>
          <p:nvPr/>
        </p:nvPicPr>
        <p:blipFill rotWithShape="1">
          <a:blip r:embed="rId271">
            <a:alphaModFix/>
          </a:blip>
          <a:srcRect b="0" l="0" r="0" t="0"/>
          <a:stretch/>
        </p:blipFill>
        <p:spPr>
          <a:xfrm>
            <a:off x="5480456" y="2863912"/>
            <a:ext cx="158380" cy="397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3" id="1611" name="Google Shape;1611;p13"/>
          <p:cNvPicPr preferRelativeResize="0"/>
          <p:nvPr/>
        </p:nvPicPr>
        <p:blipFill rotWithShape="1">
          <a:blip r:embed="rId272">
            <a:alphaModFix/>
          </a:blip>
          <a:srcRect b="0" l="0" r="0" t="0"/>
          <a:stretch/>
        </p:blipFill>
        <p:spPr>
          <a:xfrm>
            <a:off x="4016169" y="3138277"/>
            <a:ext cx="76682" cy="1554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4" id="1612" name="Google Shape;1612;p13"/>
          <p:cNvPicPr preferRelativeResize="0"/>
          <p:nvPr/>
        </p:nvPicPr>
        <p:blipFill rotWithShape="1">
          <a:blip r:embed="rId273">
            <a:alphaModFix/>
          </a:blip>
          <a:srcRect b="0" l="0" r="0" t="0"/>
          <a:stretch/>
        </p:blipFill>
        <p:spPr>
          <a:xfrm>
            <a:off x="3949827" y="3293640"/>
            <a:ext cx="76775" cy="625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5" id="1613" name="Google Shape;1613;p13"/>
          <p:cNvPicPr preferRelativeResize="0"/>
          <p:nvPr/>
        </p:nvPicPr>
        <p:blipFill rotWithShape="1">
          <a:blip r:embed="rId274">
            <a:alphaModFix/>
          </a:blip>
          <a:srcRect b="0" l="0" r="0" t="0"/>
          <a:stretch/>
        </p:blipFill>
        <p:spPr>
          <a:xfrm>
            <a:off x="3915624" y="3306328"/>
            <a:ext cx="64650" cy="1186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6" id="1614" name="Google Shape;1614;p13"/>
          <p:cNvPicPr preferRelativeResize="0"/>
          <p:nvPr/>
        </p:nvPicPr>
        <p:blipFill rotWithShape="1">
          <a:blip r:embed="rId275">
            <a:alphaModFix/>
          </a:blip>
          <a:srcRect b="0" l="0" r="0" t="0"/>
          <a:stretch/>
        </p:blipFill>
        <p:spPr>
          <a:xfrm>
            <a:off x="3905960" y="3218687"/>
            <a:ext cx="45858" cy="1511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7" id="1615" name="Google Shape;1615;p13"/>
          <p:cNvPicPr preferRelativeResize="0"/>
          <p:nvPr/>
        </p:nvPicPr>
        <p:blipFill rotWithShape="1">
          <a:blip r:embed="rId276">
            <a:alphaModFix/>
          </a:blip>
          <a:srcRect b="0" l="0" r="0" t="0"/>
          <a:stretch/>
        </p:blipFill>
        <p:spPr>
          <a:xfrm>
            <a:off x="3945163" y="3185274"/>
            <a:ext cx="25330" cy="325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8" id="1616" name="Google Shape;1616;p13"/>
          <p:cNvPicPr preferRelativeResize="0"/>
          <p:nvPr/>
        </p:nvPicPr>
        <p:blipFill rotWithShape="1">
          <a:blip r:embed="rId277">
            <a:alphaModFix/>
          </a:blip>
          <a:srcRect b="0" l="0" r="0" t="0"/>
          <a:stretch/>
        </p:blipFill>
        <p:spPr>
          <a:xfrm>
            <a:off x="3964613" y="3353879"/>
            <a:ext cx="63924" cy="575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9" id="1617" name="Google Shape;1617;p13"/>
          <p:cNvPicPr preferRelativeResize="0"/>
          <p:nvPr/>
        </p:nvPicPr>
        <p:blipFill rotWithShape="1">
          <a:blip r:embed="rId278">
            <a:alphaModFix/>
          </a:blip>
          <a:srcRect b="0" l="0" r="0" t="0"/>
          <a:stretch/>
        </p:blipFill>
        <p:spPr>
          <a:xfrm>
            <a:off x="3722582" y="3123746"/>
            <a:ext cx="203803" cy="1890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0" id="1618" name="Google Shape;1618;p13"/>
          <p:cNvPicPr preferRelativeResize="0"/>
          <p:nvPr/>
        </p:nvPicPr>
        <p:blipFill rotWithShape="1">
          <a:blip r:embed="rId279">
            <a:alphaModFix/>
          </a:blip>
          <a:srcRect b="0" l="0" r="0" t="0"/>
          <a:stretch/>
        </p:blipFill>
        <p:spPr>
          <a:xfrm>
            <a:off x="3692273" y="3100883"/>
            <a:ext cx="191133" cy="1698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1" id="1619" name="Google Shape;1619;p13"/>
          <p:cNvPicPr preferRelativeResize="0"/>
          <p:nvPr/>
        </p:nvPicPr>
        <p:blipFill rotWithShape="1">
          <a:blip r:embed="rId280">
            <a:alphaModFix/>
          </a:blip>
          <a:srcRect b="0" l="0" r="0" t="0"/>
          <a:stretch/>
        </p:blipFill>
        <p:spPr>
          <a:xfrm>
            <a:off x="3837385" y="3329433"/>
            <a:ext cx="52631" cy="453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2" id="1620" name="Google Shape;1620;p13"/>
          <p:cNvPicPr preferRelativeResize="0"/>
          <p:nvPr/>
        </p:nvPicPr>
        <p:blipFill rotWithShape="1">
          <a:blip r:embed="rId281">
            <a:alphaModFix/>
          </a:blip>
          <a:srcRect b="0" l="0" r="0" t="0"/>
          <a:stretch/>
        </p:blipFill>
        <p:spPr>
          <a:xfrm>
            <a:off x="3782388" y="3218737"/>
            <a:ext cx="151719" cy="224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3" id="1621" name="Google Shape;1621;p13"/>
          <p:cNvPicPr preferRelativeResize="0"/>
          <p:nvPr/>
        </p:nvPicPr>
        <p:blipFill rotWithShape="1">
          <a:blip r:embed="rId282">
            <a:alphaModFix/>
          </a:blip>
          <a:srcRect b="0" l="0" r="0" t="0"/>
          <a:stretch/>
        </p:blipFill>
        <p:spPr>
          <a:xfrm>
            <a:off x="3766603" y="3251243"/>
            <a:ext cx="23109" cy="44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4" id="1622" name="Google Shape;1622;p13"/>
          <p:cNvPicPr preferRelativeResize="0"/>
          <p:nvPr/>
        </p:nvPicPr>
        <p:blipFill rotWithShape="1">
          <a:blip r:embed="rId283">
            <a:alphaModFix/>
          </a:blip>
          <a:srcRect b="0" l="0" r="0" t="0"/>
          <a:stretch/>
        </p:blipFill>
        <p:spPr>
          <a:xfrm>
            <a:off x="3782176" y="3162740"/>
            <a:ext cx="22297" cy="1265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5" id="1623" name="Google Shape;1623;p13"/>
          <p:cNvPicPr preferRelativeResize="0"/>
          <p:nvPr/>
        </p:nvPicPr>
        <p:blipFill rotWithShape="1">
          <a:blip r:embed="rId284">
            <a:alphaModFix/>
          </a:blip>
          <a:srcRect b="0" l="0" r="0" t="0"/>
          <a:stretch/>
        </p:blipFill>
        <p:spPr>
          <a:xfrm>
            <a:off x="3820914" y="3046388"/>
            <a:ext cx="124840" cy="1372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6" id="1624" name="Google Shape;1624;p13"/>
          <p:cNvPicPr preferRelativeResize="0"/>
          <p:nvPr/>
        </p:nvPicPr>
        <p:blipFill rotWithShape="1">
          <a:blip r:embed="rId285">
            <a:alphaModFix/>
          </a:blip>
          <a:srcRect b="0" l="0" r="0" t="0"/>
          <a:stretch/>
        </p:blipFill>
        <p:spPr>
          <a:xfrm>
            <a:off x="3817218" y="2992388"/>
            <a:ext cx="228034" cy="1774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7" id="1625" name="Google Shape;1625;p13"/>
          <p:cNvPicPr preferRelativeResize="0"/>
          <p:nvPr/>
        </p:nvPicPr>
        <p:blipFill rotWithShape="1">
          <a:blip r:embed="rId286">
            <a:alphaModFix/>
          </a:blip>
          <a:srcRect b="0" l="0" r="0" t="0"/>
          <a:stretch/>
        </p:blipFill>
        <p:spPr>
          <a:xfrm>
            <a:off x="3988491" y="2992598"/>
            <a:ext cx="101924" cy="221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8" id="1626" name="Google Shape;1626;p13"/>
          <p:cNvPicPr preferRelativeResize="0"/>
          <p:nvPr/>
        </p:nvPicPr>
        <p:blipFill rotWithShape="1">
          <a:blip r:embed="rId287">
            <a:alphaModFix/>
          </a:blip>
          <a:srcRect b="0" l="0" r="0" t="0"/>
          <a:stretch/>
        </p:blipFill>
        <p:spPr>
          <a:xfrm>
            <a:off x="3881687" y="3226340"/>
            <a:ext cx="56122" cy="1719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9" id="1627" name="Google Shape;1627;p13"/>
          <p:cNvPicPr preferRelativeResize="0"/>
          <p:nvPr/>
        </p:nvPicPr>
        <p:blipFill rotWithShape="1">
          <a:blip r:embed="rId288">
            <a:alphaModFix/>
          </a:blip>
          <a:srcRect b="0" l="0" r="0" t="0"/>
          <a:stretch/>
        </p:blipFill>
        <p:spPr>
          <a:xfrm>
            <a:off x="3820393" y="3209781"/>
            <a:ext cx="74083" cy="972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0" id="1628" name="Google Shape;1628;p13"/>
          <p:cNvPicPr preferRelativeResize="0"/>
          <p:nvPr/>
        </p:nvPicPr>
        <p:blipFill rotWithShape="1">
          <a:blip r:embed="rId289">
            <a:alphaModFix/>
          </a:blip>
          <a:srcRect b="0" l="0" r="0" t="0"/>
          <a:stretch/>
        </p:blipFill>
        <p:spPr>
          <a:xfrm>
            <a:off x="3729770" y="3163615"/>
            <a:ext cx="158715" cy="121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1" id="1629" name="Google Shape;1629;p13"/>
          <p:cNvPicPr preferRelativeResize="0"/>
          <p:nvPr/>
        </p:nvPicPr>
        <p:blipFill rotWithShape="1">
          <a:blip r:embed="rId290">
            <a:alphaModFix/>
          </a:blip>
          <a:srcRect b="0" l="0" r="0" t="0"/>
          <a:stretch/>
        </p:blipFill>
        <p:spPr>
          <a:xfrm>
            <a:off x="4001173" y="3378832"/>
            <a:ext cx="45877" cy="530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2" id="1630" name="Google Shape;1630;p13"/>
          <p:cNvPicPr preferRelativeResize="0"/>
          <p:nvPr/>
        </p:nvPicPr>
        <p:blipFill rotWithShape="1">
          <a:blip r:embed="rId291">
            <a:alphaModFix/>
          </a:blip>
          <a:srcRect b="0" l="0" r="0" t="0"/>
          <a:stretch/>
        </p:blipFill>
        <p:spPr>
          <a:xfrm>
            <a:off x="4040494" y="3097758"/>
            <a:ext cx="53493" cy="792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4" id="1631" name="Google Shape;1631;p13"/>
          <p:cNvPicPr preferRelativeResize="0"/>
          <p:nvPr/>
        </p:nvPicPr>
        <p:blipFill rotWithShape="1">
          <a:blip r:embed="rId292">
            <a:alphaModFix/>
          </a:blip>
          <a:srcRect b="0" l="0" r="0" t="0"/>
          <a:stretch/>
        </p:blipFill>
        <p:spPr>
          <a:xfrm>
            <a:off x="5365899" y="3587024"/>
            <a:ext cx="228420" cy="513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5" id="1632" name="Google Shape;1632;p13"/>
          <p:cNvPicPr preferRelativeResize="0"/>
          <p:nvPr/>
        </p:nvPicPr>
        <p:blipFill rotWithShape="1">
          <a:blip r:embed="rId293">
            <a:alphaModFix/>
          </a:blip>
          <a:srcRect b="0" l="0" r="0" t="0"/>
          <a:stretch/>
        </p:blipFill>
        <p:spPr>
          <a:xfrm>
            <a:off x="5317128" y="3876173"/>
            <a:ext cx="196919" cy="332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6" id="1633" name="Google Shape;1633;p13"/>
          <p:cNvPicPr preferRelativeResize="0"/>
          <p:nvPr/>
        </p:nvPicPr>
        <p:blipFill rotWithShape="1">
          <a:blip r:embed="rId294">
            <a:alphaModFix/>
          </a:blip>
          <a:srcRect b="0" l="0" r="0" t="0"/>
          <a:stretch/>
        </p:blipFill>
        <p:spPr>
          <a:xfrm>
            <a:off x="5005485" y="4118583"/>
            <a:ext cx="413237" cy="335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7" id="1634" name="Google Shape;1634;p13"/>
          <p:cNvPicPr preferRelativeResize="0"/>
          <p:nvPr/>
        </p:nvPicPr>
        <p:blipFill rotWithShape="1">
          <a:blip r:embed="rId295">
            <a:alphaModFix/>
          </a:blip>
          <a:srcRect b="0" l="0" r="0" t="0"/>
          <a:stretch/>
        </p:blipFill>
        <p:spPr>
          <a:xfrm>
            <a:off x="3994289" y="3964242"/>
            <a:ext cx="513150" cy="5242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8" id="1635" name="Google Shape;1635;p13"/>
          <p:cNvPicPr preferRelativeResize="0"/>
          <p:nvPr/>
        </p:nvPicPr>
        <p:blipFill rotWithShape="1">
          <a:blip r:embed="rId296">
            <a:alphaModFix/>
          </a:blip>
          <a:srcRect b="0" l="0" r="0" t="0"/>
          <a:stretch/>
        </p:blipFill>
        <p:spPr>
          <a:xfrm>
            <a:off x="3914438" y="3921490"/>
            <a:ext cx="100001" cy="668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9" id="1636" name="Google Shape;1636;p13"/>
          <p:cNvPicPr preferRelativeResize="0"/>
          <p:nvPr/>
        </p:nvPicPr>
        <p:blipFill rotWithShape="1">
          <a:blip r:embed="rId297">
            <a:alphaModFix/>
          </a:blip>
          <a:srcRect b="0" l="0" r="0" t="0"/>
          <a:stretch/>
        </p:blipFill>
        <p:spPr>
          <a:xfrm>
            <a:off x="3869742" y="3858883"/>
            <a:ext cx="144699" cy="1254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0" id="1637" name="Google Shape;1637;p13"/>
          <p:cNvPicPr preferRelativeResize="0"/>
          <p:nvPr/>
        </p:nvPicPr>
        <p:blipFill rotWithShape="1">
          <a:blip r:embed="rId298">
            <a:alphaModFix/>
          </a:blip>
          <a:srcRect b="0" l="0" r="0" t="0"/>
          <a:stretch/>
        </p:blipFill>
        <p:spPr>
          <a:xfrm>
            <a:off x="3701594" y="3754492"/>
            <a:ext cx="180664" cy="1217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1" id="1638" name="Google Shape;1638;p13"/>
          <p:cNvPicPr preferRelativeResize="0"/>
          <p:nvPr/>
        </p:nvPicPr>
        <p:blipFill rotWithShape="1">
          <a:blip r:embed="rId299">
            <a:alphaModFix/>
          </a:blip>
          <a:srcRect b="0" l="0" r="0" t="0"/>
          <a:stretch/>
        </p:blipFill>
        <p:spPr>
          <a:xfrm>
            <a:off x="3697556" y="3737781"/>
            <a:ext cx="142174" cy="642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2" id="1639" name="Google Shape;1639;p13"/>
          <p:cNvPicPr preferRelativeResize="0"/>
          <p:nvPr/>
        </p:nvPicPr>
        <p:blipFill rotWithShape="1">
          <a:blip r:embed="rId300">
            <a:alphaModFix/>
          </a:blip>
          <a:srcRect b="0" l="0" r="0" t="0"/>
          <a:stretch/>
        </p:blipFill>
        <p:spPr>
          <a:xfrm>
            <a:off x="3721615" y="3650958"/>
            <a:ext cx="140370" cy="1413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3" id="1640" name="Google Shape;1640;p13"/>
          <p:cNvPicPr preferRelativeResize="0"/>
          <p:nvPr/>
        </p:nvPicPr>
        <p:blipFill rotWithShape="1">
          <a:blip r:embed="rId301">
            <a:alphaModFix/>
          </a:blip>
          <a:srcRect b="0" l="0" r="0" t="0"/>
          <a:stretch/>
        </p:blipFill>
        <p:spPr>
          <a:xfrm>
            <a:off x="3727729" y="3619263"/>
            <a:ext cx="131600" cy="174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4" id="1641" name="Google Shape;1641;p13"/>
          <p:cNvPicPr preferRelativeResize="0"/>
          <p:nvPr/>
        </p:nvPicPr>
        <p:blipFill rotWithShape="1">
          <a:blip r:embed="rId302">
            <a:alphaModFix/>
          </a:blip>
          <a:srcRect b="0" l="0" r="0" t="0"/>
          <a:stretch/>
        </p:blipFill>
        <p:spPr>
          <a:xfrm>
            <a:off x="3694953" y="3570987"/>
            <a:ext cx="174418" cy="1378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5" id="1642" name="Google Shape;1642;p13"/>
          <p:cNvPicPr preferRelativeResize="0"/>
          <p:nvPr/>
        </p:nvPicPr>
        <p:blipFill rotWithShape="1">
          <a:blip r:embed="rId303">
            <a:alphaModFix/>
          </a:blip>
          <a:srcRect b="0" l="0" r="0" t="0"/>
          <a:stretch/>
        </p:blipFill>
        <p:spPr>
          <a:xfrm>
            <a:off x="3714593" y="3511413"/>
            <a:ext cx="113317" cy="1514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6" id="1643" name="Google Shape;1643;p13"/>
          <p:cNvPicPr preferRelativeResize="0"/>
          <p:nvPr/>
        </p:nvPicPr>
        <p:blipFill rotWithShape="1">
          <a:blip r:embed="rId304">
            <a:alphaModFix/>
          </a:blip>
          <a:srcRect b="0" l="0" r="0" t="0"/>
          <a:stretch/>
        </p:blipFill>
        <p:spPr>
          <a:xfrm>
            <a:off x="3717652" y="3495235"/>
            <a:ext cx="213001" cy="1738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7" id="1644" name="Google Shape;1644;p13"/>
          <p:cNvPicPr preferRelativeResize="0"/>
          <p:nvPr/>
        </p:nvPicPr>
        <p:blipFill rotWithShape="1">
          <a:blip r:embed="rId305">
            <a:alphaModFix/>
          </a:blip>
          <a:srcRect b="0" l="0" r="0" t="0"/>
          <a:stretch/>
        </p:blipFill>
        <p:spPr>
          <a:xfrm>
            <a:off x="3823034" y="3485610"/>
            <a:ext cx="87932" cy="1586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8" id="1645" name="Google Shape;1645;p13"/>
          <p:cNvPicPr preferRelativeResize="0"/>
          <p:nvPr/>
        </p:nvPicPr>
        <p:blipFill rotWithShape="1">
          <a:blip r:embed="rId306">
            <a:alphaModFix/>
          </a:blip>
          <a:srcRect b="0" l="0" r="0" t="0"/>
          <a:stretch/>
        </p:blipFill>
        <p:spPr>
          <a:xfrm>
            <a:off x="3826607" y="3468011"/>
            <a:ext cx="208988" cy="2221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9" id="1646" name="Google Shape;1646;p13"/>
          <p:cNvPicPr preferRelativeResize="0"/>
          <p:nvPr/>
        </p:nvPicPr>
        <p:blipFill rotWithShape="1">
          <a:blip r:embed="rId307">
            <a:alphaModFix/>
          </a:blip>
          <a:srcRect b="0" l="0" r="0" t="0"/>
          <a:stretch/>
        </p:blipFill>
        <p:spPr>
          <a:xfrm>
            <a:off x="3976292" y="3606484"/>
            <a:ext cx="102290" cy="927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0" id="1647" name="Google Shape;1647;p13"/>
          <p:cNvPicPr preferRelativeResize="0"/>
          <p:nvPr/>
        </p:nvPicPr>
        <p:blipFill rotWithShape="1">
          <a:blip r:embed="rId308">
            <a:alphaModFix/>
          </a:blip>
          <a:srcRect b="0" l="0" r="0" t="0"/>
          <a:stretch/>
        </p:blipFill>
        <p:spPr>
          <a:xfrm>
            <a:off x="4058418" y="3512201"/>
            <a:ext cx="24896" cy="988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1" id="1648" name="Google Shape;1648;p13"/>
          <p:cNvPicPr preferRelativeResize="0"/>
          <p:nvPr/>
        </p:nvPicPr>
        <p:blipFill rotWithShape="1">
          <a:blip r:embed="rId309">
            <a:alphaModFix/>
          </a:blip>
          <a:srcRect b="0" l="0" r="0" t="0"/>
          <a:stretch/>
        </p:blipFill>
        <p:spPr>
          <a:xfrm>
            <a:off x="4104869" y="3531684"/>
            <a:ext cx="32791" cy="177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2" id="1649" name="Google Shape;1649;p13"/>
          <p:cNvPicPr preferRelativeResize="0"/>
          <p:nvPr/>
        </p:nvPicPr>
        <p:blipFill rotWithShape="1">
          <a:blip r:embed="rId310">
            <a:alphaModFix/>
          </a:blip>
          <a:srcRect b="0" l="0" r="0" t="0"/>
          <a:stretch/>
        </p:blipFill>
        <p:spPr>
          <a:xfrm>
            <a:off x="4115308" y="3585405"/>
            <a:ext cx="50224" cy="2175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3" id="1650" name="Google Shape;1650;p13"/>
          <p:cNvPicPr preferRelativeResize="0"/>
          <p:nvPr/>
        </p:nvPicPr>
        <p:blipFill rotWithShape="1">
          <a:blip r:embed="rId311">
            <a:alphaModFix/>
          </a:blip>
          <a:srcRect b="0" l="0" r="0" t="0"/>
          <a:stretch/>
        </p:blipFill>
        <p:spPr>
          <a:xfrm>
            <a:off x="4134508" y="3779837"/>
            <a:ext cx="28573" cy="1004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4" id="1651" name="Google Shape;1651;p13"/>
          <p:cNvPicPr preferRelativeResize="0"/>
          <p:nvPr/>
        </p:nvPicPr>
        <p:blipFill rotWithShape="1">
          <a:blip r:embed="rId312">
            <a:alphaModFix/>
          </a:blip>
          <a:srcRect b="0" l="0" r="0" t="0"/>
          <a:stretch/>
        </p:blipFill>
        <p:spPr>
          <a:xfrm>
            <a:off x="4056165" y="3921156"/>
            <a:ext cx="154740" cy="1166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5" id="1652" name="Google Shape;1652;p13"/>
          <p:cNvPicPr preferRelativeResize="0"/>
          <p:nvPr/>
        </p:nvPicPr>
        <p:blipFill rotWithShape="1">
          <a:blip r:embed="rId313">
            <a:alphaModFix/>
          </a:blip>
          <a:srcRect b="0" l="0" r="0" t="0"/>
          <a:stretch/>
        </p:blipFill>
        <p:spPr>
          <a:xfrm>
            <a:off x="4074431" y="3990559"/>
            <a:ext cx="114942" cy="937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6" id="1653" name="Google Shape;1653;p13"/>
          <p:cNvPicPr preferRelativeResize="0"/>
          <p:nvPr/>
        </p:nvPicPr>
        <p:blipFill rotWithShape="1">
          <a:blip r:embed="rId314">
            <a:alphaModFix/>
          </a:blip>
          <a:srcRect b="0" l="0" r="0" t="0"/>
          <a:stretch/>
        </p:blipFill>
        <p:spPr>
          <a:xfrm>
            <a:off x="4100224" y="3948726"/>
            <a:ext cx="127079" cy="114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9" id="1654" name="Google Shape;1654;p13"/>
          <p:cNvPicPr preferRelativeResize="0"/>
          <p:nvPr/>
        </p:nvPicPr>
        <p:blipFill rotWithShape="1">
          <a:blip r:embed="rId315">
            <a:alphaModFix/>
          </a:blip>
          <a:srcRect b="0" l="0" r="0" t="0"/>
          <a:stretch/>
        </p:blipFill>
        <p:spPr>
          <a:xfrm>
            <a:off x="4149430" y="3875514"/>
            <a:ext cx="50764" cy="402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0" id="1655" name="Google Shape;1655;p13"/>
          <p:cNvPicPr preferRelativeResize="0"/>
          <p:nvPr/>
        </p:nvPicPr>
        <p:blipFill rotWithShape="1">
          <a:blip r:embed="rId316">
            <a:alphaModFix/>
          </a:blip>
          <a:srcRect b="0" l="0" r="0" t="0"/>
          <a:stretch/>
        </p:blipFill>
        <p:spPr>
          <a:xfrm>
            <a:off x="4209967" y="3912244"/>
            <a:ext cx="67131" cy="252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1" id="1656" name="Google Shape;1656;p13"/>
          <p:cNvPicPr preferRelativeResize="0"/>
          <p:nvPr/>
        </p:nvPicPr>
        <p:blipFill rotWithShape="1">
          <a:blip r:embed="rId317">
            <a:alphaModFix/>
          </a:blip>
          <a:srcRect b="0" l="0" r="0" t="0"/>
          <a:stretch/>
        </p:blipFill>
        <p:spPr>
          <a:xfrm>
            <a:off x="4699110" y="3930389"/>
            <a:ext cx="304988" cy="3212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2" id="1657" name="Google Shape;1657;p13"/>
          <p:cNvPicPr preferRelativeResize="0"/>
          <p:nvPr/>
        </p:nvPicPr>
        <p:blipFill rotWithShape="1">
          <a:blip r:embed="rId318">
            <a:alphaModFix/>
          </a:blip>
          <a:srcRect b="0" l="0" r="0" t="0"/>
          <a:stretch/>
        </p:blipFill>
        <p:spPr>
          <a:xfrm>
            <a:off x="4749563" y="3932621"/>
            <a:ext cx="216790" cy="313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3" id="1658" name="Google Shape;1658;p13"/>
          <p:cNvPicPr preferRelativeResize="0"/>
          <p:nvPr/>
        </p:nvPicPr>
        <p:blipFill rotWithShape="1">
          <a:blip r:embed="rId319">
            <a:alphaModFix/>
          </a:blip>
          <a:srcRect b="0" l="0" r="0" t="0"/>
          <a:stretch/>
        </p:blipFill>
        <p:spPr>
          <a:xfrm>
            <a:off x="4728085" y="4022147"/>
            <a:ext cx="231817" cy="2280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4" id="1659" name="Google Shape;1659;p13"/>
          <p:cNvPicPr preferRelativeResize="0"/>
          <p:nvPr/>
        </p:nvPicPr>
        <p:blipFill rotWithShape="1">
          <a:blip r:embed="rId320">
            <a:alphaModFix/>
          </a:blip>
          <a:srcRect b="0" l="0" r="0" t="0"/>
          <a:stretch/>
        </p:blipFill>
        <p:spPr>
          <a:xfrm>
            <a:off x="4954325" y="3911370"/>
            <a:ext cx="34751" cy="1077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5" id="1660" name="Google Shape;1660;p13"/>
          <p:cNvPicPr preferRelativeResize="0"/>
          <p:nvPr/>
        </p:nvPicPr>
        <p:blipFill rotWithShape="1">
          <a:blip r:embed="rId321">
            <a:alphaModFix/>
          </a:blip>
          <a:srcRect b="0" l="0" r="0" t="0"/>
          <a:stretch/>
        </p:blipFill>
        <p:spPr>
          <a:xfrm>
            <a:off x="4966972" y="3651200"/>
            <a:ext cx="17187" cy="2997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6" id="1661" name="Google Shape;1661;p13"/>
          <p:cNvPicPr preferRelativeResize="0"/>
          <p:nvPr/>
        </p:nvPicPr>
        <p:blipFill rotWithShape="1">
          <a:blip r:embed="rId322">
            <a:alphaModFix/>
          </a:blip>
          <a:srcRect b="0" l="0" r="0" t="0"/>
          <a:stretch/>
        </p:blipFill>
        <p:spPr>
          <a:xfrm>
            <a:off x="4959920" y="3698657"/>
            <a:ext cx="34130" cy="2588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7" id="1662" name="Google Shape;1662;p13"/>
          <p:cNvPicPr preferRelativeResize="0"/>
          <p:nvPr/>
        </p:nvPicPr>
        <p:blipFill rotWithShape="1">
          <a:blip r:embed="rId323">
            <a:alphaModFix/>
          </a:blip>
          <a:srcRect b="0" l="0" r="0" t="0"/>
          <a:stretch/>
        </p:blipFill>
        <p:spPr>
          <a:xfrm>
            <a:off x="4880697" y="2960680"/>
            <a:ext cx="39985" cy="1305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8" id="1663" name="Google Shape;1663;p13"/>
          <p:cNvPicPr preferRelativeResize="0"/>
          <p:nvPr/>
        </p:nvPicPr>
        <p:blipFill rotWithShape="1">
          <a:blip r:embed="rId324">
            <a:alphaModFix/>
          </a:blip>
          <a:srcRect b="0" l="0" r="0" t="0"/>
          <a:stretch/>
        </p:blipFill>
        <p:spPr>
          <a:xfrm>
            <a:off x="4877093" y="2900814"/>
            <a:ext cx="36655" cy="1269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9" id="1664" name="Google Shape;1664;p13"/>
          <p:cNvPicPr preferRelativeResize="0"/>
          <p:nvPr/>
        </p:nvPicPr>
        <p:blipFill rotWithShape="1">
          <a:blip r:embed="rId325">
            <a:alphaModFix/>
          </a:blip>
          <a:srcRect b="0" l="0" r="0" t="0"/>
          <a:stretch/>
        </p:blipFill>
        <p:spPr>
          <a:xfrm>
            <a:off x="4245245" y="3925422"/>
            <a:ext cx="303766" cy="2137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0" id="1665" name="Google Shape;1665;p13"/>
          <p:cNvPicPr preferRelativeResize="0"/>
          <p:nvPr/>
        </p:nvPicPr>
        <p:blipFill rotWithShape="1">
          <a:blip r:embed="rId326">
            <a:alphaModFix/>
          </a:blip>
          <a:srcRect b="0" l="0" r="0" t="0"/>
          <a:stretch/>
        </p:blipFill>
        <p:spPr>
          <a:xfrm>
            <a:off x="4395351" y="4031276"/>
            <a:ext cx="378444" cy="2815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1" id="1666" name="Google Shape;1666;p13"/>
          <p:cNvPicPr preferRelativeResize="0"/>
          <p:nvPr/>
        </p:nvPicPr>
        <p:blipFill rotWithShape="1">
          <a:blip r:embed="rId327">
            <a:alphaModFix/>
          </a:blip>
          <a:srcRect b="0" l="0" r="0" t="0"/>
          <a:stretch/>
        </p:blipFill>
        <p:spPr>
          <a:xfrm>
            <a:off x="4377966" y="4047299"/>
            <a:ext cx="386085" cy="2293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2" id="1667" name="Google Shape;1667;p13"/>
          <p:cNvPicPr preferRelativeResize="0"/>
          <p:nvPr/>
        </p:nvPicPr>
        <p:blipFill rotWithShape="1">
          <a:blip r:embed="rId328">
            <a:alphaModFix/>
          </a:blip>
          <a:srcRect b="0" l="0" r="0" t="0"/>
          <a:stretch/>
        </p:blipFill>
        <p:spPr>
          <a:xfrm>
            <a:off x="4724425" y="4246612"/>
            <a:ext cx="45498" cy="188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3" id="1668" name="Google Shape;1668;p13"/>
          <p:cNvPicPr preferRelativeResize="0"/>
          <p:nvPr/>
        </p:nvPicPr>
        <p:blipFill rotWithShape="1">
          <a:blip r:embed="rId329">
            <a:alphaModFix/>
          </a:blip>
          <a:srcRect b="0" l="0" r="0" t="0"/>
          <a:stretch/>
        </p:blipFill>
        <p:spPr>
          <a:xfrm>
            <a:off x="4723341" y="4245495"/>
            <a:ext cx="42503" cy="265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4" id="1669" name="Google Shape;1669;p13"/>
          <p:cNvPicPr preferRelativeResize="0"/>
          <p:nvPr/>
        </p:nvPicPr>
        <p:blipFill rotWithShape="1">
          <a:blip r:embed="rId330">
            <a:alphaModFix/>
          </a:blip>
          <a:srcRect b="0" l="0" r="0" t="0"/>
          <a:stretch/>
        </p:blipFill>
        <p:spPr>
          <a:xfrm>
            <a:off x="4668570" y="4244137"/>
            <a:ext cx="96261" cy="148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5" id="1670" name="Google Shape;1670;p13"/>
          <p:cNvPicPr preferRelativeResize="0"/>
          <p:nvPr/>
        </p:nvPicPr>
        <p:blipFill rotWithShape="1">
          <a:blip r:embed="rId331">
            <a:alphaModFix/>
          </a:blip>
          <a:srcRect b="0" l="0" r="0" t="0"/>
          <a:stretch/>
        </p:blipFill>
        <p:spPr>
          <a:xfrm>
            <a:off x="4650690" y="4202317"/>
            <a:ext cx="134707" cy="1209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6" id="1671" name="Google Shape;1671;p13"/>
          <p:cNvPicPr preferRelativeResize="0"/>
          <p:nvPr/>
        </p:nvPicPr>
        <p:blipFill rotWithShape="1">
          <a:blip r:embed="rId332">
            <a:alphaModFix/>
          </a:blip>
          <a:srcRect b="0" l="0" r="0" t="0"/>
          <a:stretch/>
        </p:blipFill>
        <p:spPr>
          <a:xfrm>
            <a:off x="4849314" y="2869270"/>
            <a:ext cx="68439" cy="9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7" id="1672" name="Google Shape;1672;p13"/>
          <p:cNvPicPr preferRelativeResize="0"/>
          <p:nvPr/>
        </p:nvPicPr>
        <p:blipFill rotWithShape="1">
          <a:blip r:embed="rId333">
            <a:alphaModFix/>
          </a:blip>
          <a:srcRect b="0" l="0" r="0" t="0"/>
          <a:stretch/>
        </p:blipFill>
        <p:spPr>
          <a:xfrm>
            <a:off x="4851553" y="2855967"/>
            <a:ext cx="31308" cy="635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8" id="1673" name="Google Shape;1673;p13"/>
          <p:cNvPicPr preferRelativeResize="0"/>
          <p:nvPr/>
        </p:nvPicPr>
        <p:blipFill rotWithShape="1">
          <a:blip r:embed="rId334">
            <a:alphaModFix/>
          </a:blip>
          <a:srcRect b="0" l="0" r="0" t="0"/>
          <a:stretch/>
        </p:blipFill>
        <p:spPr>
          <a:xfrm>
            <a:off x="4042485" y="2736601"/>
            <a:ext cx="279467" cy="2362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9" id="1674" name="Google Shape;1674;p13"/>
          <p:cNvPicPr preferRelativeResize="0"/>
          <p:nvPr/>
        </p:nvPicPr>
        <p:blipFill rotWithShape="1">
          <a:blip r:embed="rId335">
            <a:alphaModFix/>
          </a:blip>
          <a:srcRect b="0" l="0" r="0" t="0"/>
          <a:stretch/>
        </p:blipFill>
        <p:spPr>
          <a:xfrm>
            <a:off x="4031588" y="2618414"/>
            <a:ext cx="427545" cy="3824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0" id="1675" name="Google Shape;1675;p13"/>
          <p:cNvPicPr preferRelativeResize="0"/>
          <p:nvPr/>
        </p:nvPicPr>
        <p:blipFill rotWithShape="1">
          <a:blip r:embed="rId336">
            <a:alphaModFix/>
          </a:blip>
          <a:srcRect b="0" l="0" r="0" t="0"/>
          <a:stretch/>
        </p:blipFill>
        <p:spPr>
          <a:xfrm>
            <a:off x="4337201" y="2465455"/>
            <a:ext cx="314644" cy="2907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1" id="1676" name="Google Shape;1676;p13"/>
          <p:cNvPicPr preferRelativeResize="0"/>
          <p:nvPr/>
        </p:nvPicPr>
        <p:blipFill rotWithShape="1">
          <a:blip r:embed="rId337">
            <a:alphaModFix/>
          </a:blip>
          <a:srcRect b="0" l="0" r="0" t="0"/>
          <a:stretch/>
        </p:blipFill>
        <p:spPr>
          <a:xfrm>
            <a:off x="4598880" y="2502340"/>
            <a:ext cx="315947" cy="31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2" id="1677" name="Google Shape;1677;p13"/>
          <p:cNvPicPr preferRelativeResize="0"/>
          <p:nvPr/>
        </p:nvPicPr>
        <p:blipFill rotWithShape="1">
          <a:blip r:embed="rId338">
            <a:alphaModFix/>
          </a:blip>
          <a:srcRect b="0" l="0" r="0" t="0"/>
          <a:stretch/>
        </p:blipFill>
        <p:spPr>
          <a:xfrm>
            <a:off x="5464585" y="2878453"/>
            <a:ext cx="32989" cy="654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3" id="1678" name="Google Shape;1678;p13"/>
          <p:cNvPicPr preferRelativeResize="0"/>
          <p:nvPr/>
        </p:nvPicPr>
        <p:blipFill rotWithShape="1">
          <a:blip r:embed="rId339">
            <a:alphaModFix/>
          </a:blip>
          <a:srcRect b="0" l="0" r="0" t="0"/>
          <a:stretch/>
        </p:blipFill>
        <p:spPr>
          <a:xfrm>
            <a:off x="4030335" y="2998892"/>
            <a:ext cx="143998" cy="1245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4" id="1679" name="Google Shape;1679;p13"/>
          <p:cNvPicPr preferRelativeResize="0"/>
          <p:nvPr/>
        </p:nvPicPr>
        <p:blipFill rotWithShape="1">
          <a:blip r:embed="rId340">
            <a:alphaModFix/>
          </a:blip>
          <a:srcRect b="0" l="0" r="0" t="0"/>
          <a:stretch/>
        </p:blipFill>
        <p:spPr>
          <a:xfrm>
            <a:off x="4081240" y="2997529"/>
            <a:ext cx="131030" cy="859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5" id="1680" name="Google Shape;1680;p13"/>
          <p:cNvPicPr preferRelativeResize="0"/>
          <p:nvPr/>
        </p:nvPicPr>
        <p:blipFill rotWithShape="1">
          <a:blip r:embed="rId341">
            <a:alphaModFix/>
          </a:blip>
          <a:srcRect b="0" l="0" r="0" t="0"/>
          <a:stretch/>
        </p:blipFill>
        <p:spPr>
          <a:xfrm>
            <a:off x="4138355" y="3041173"/>
            <a:ext cx="109949" cy="513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6" id="1681" name="Google Shape;1681;p13"/>
          <p:cNvPicPr preferRelativeResize="0"/>
          <p:nvPr/>
        </p:nvPicPr>
        <p:blipFill rotWithShape="1">
          <a:blip r:embed="rId342">
            <a:alphaModFix/>
          </a:blip>
          <a:srcRect b="0" l="0" r="0" t="0"/>
          <a:stretch/>
        </p:blipFill>
        <p:spPr>
          <a:xfrm>
            <a:off x="4175876" y="3016888"/>
            <a:ext cx="135569" cy="72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7" id="1682" name="Google Shape;1682;p13"/>
          <p:cNvPicPr preferRelativeResize="0"/>
          <p:nvPr/>
        </p:nvPicPr>
        <p:blipFill rotWithShape="1">
          <a:blip r:embed="rId343">
            <a:alphaModFix/>
          </a:blip>
          <a:srcRect b="0" l="0" r="0" t="0"/>
          <a:stretch/>
        </p:blipFill>
        <p:spPr>
          <a:xfrm>
            <a:off x="4555671" y="4243802"/>
            <a:ext cx="116635" cy="613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8" id="1683" name="Google Shape;1683;p13"/>
          <p:cNvPicPr preferRelativeResize="0"/>
          <p:nvPr/>
        </p:nvPicPr>
        <p:blipFill rotWithShape="1">
          <a:blip r:embed="rId344">
            <a:alphaModFix/>
          </a:blip>
          <a:srcRect b="0" l="0" r="0" t="0"/>
          <a:stretch/>
        </p:blipFill>
        <p:spPr>
          <a:xfrm>
            <a:off x="4506129" y="4202745"/>
            <a:ext cx="253450" cy="1308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9" id="1684" name="Google Shape;1684;p13"/>
          <p:cNvPicPr preferRelativeResize="0"/>
          <p:nvPr/>
        </p:nvPicPr>
        <p:blipFill rotWithShape="1">
          <a:blip r:embed="rId345">
            <a:alphaModFix/>
          </a:blip>
          <a:srcRect b="0" l="0" r="0" t="0"/>
          <a:stretch/>
        </p:blipFill>
        <p:spPr>
          <a:xfrm>
            <a:off x="4676931" y="2826537"/>
            <a:ext cx="231030" cy="1494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0" id="1685" name="Google Shape;1685;p13"/>
          <p:cNvPicPr preferRelativeResize="0"/>
          <p:nvPr/>
        </p:nvPicPr>
        <p:blipFill rotWithShape="1">
          <a:blip r:embed="rId346">
            <a:alphaModFix/>
          </a:blip>
          <a:srcRect b="0" l="0" r="0" t="0"/>
          <a:stretch/>
        </p:blipFill>
        <p:spPr>
          <a:xfrm>
            <a:off x="4484180" y="2729029"/>
            <a:ext cx="366828" cy="2078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1" id="1686" name="Google Shape;1686;p13"/>
          <p:cNvPicPr preferRelativeResize="0"/>
          <p:nvPr/>
        </p:nvPicPr>
        <p:blipFill rotWithShape="1">
          <a:blip r:embed="rId347">
            <a:alphaModFix/>
          </a:blip>
          <a:srcRect b="0" l="0" r="0" t="0"/>
          <a:stretch/>
        </p:blipFill>
        <p:spPr>
          <a:xfrm>
            <a:off x="4569371" y="2745432"/>
            <a:ext cx="127073" cy="1003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2" id="1687" name="Google Shape;1687;p13"/>
          <p:cNvPicPr preferRelativeResize="0"/>
          <p:nvPr/>
        </p:nvPicPr>
        <p:blipFill rotWithShape="1">
          <a:blip r:embed="rId348">
            <a:alphaModFix/>
          </a:blip>
          <a:srcRect b="0" l="0" r="0" t="0"/>
          <a:stretch/>
        </p:blipFill>
        <p:spPr>
          <a:xfrm>
            <a:off x="4187313" y="2852260"/>
            <a:ext cx="522875" cy="2415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3" id="1688" name="Google Shape;1688;p13"/>
          <p:cNvPicPr preferRelativeResize="0"/>
          <p:nvPr/>
        </p:nvPicPr>
        <p:blipFill rotWithShape="1">
          <a:blip r:embed="rId349">
            <a:alphaModFix/>
          </a:blip>
          <a:srcRect b="0" l="0" r="0" t="0"/>
          <a:stretch/>
        </p:blipFill>
        <p:spPr>
          <a:xfrm>
            <a:off x="4401446" y="2892766"/>
            <a:ext cx="248513" cy="942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4" id="1689" name="Google Shape;1689;p13"/>
          <p:cNvPicPr preferRelativeResize="0"/>
          <p:nvPr/>
        </p:nvPicPr>
        <p:blipFill rotWithShape="1">
          <a:blip r:embed="rId350">
            <a:alphaModFix/>
          </a:blip>
          <a:srcRect b="0" l="0" r="0" t="0"/>
          <a:stretch/>
        </p:blipFill>
        <p:spPr>
          <a:xfrm>
            <a:off x="5558016" y="3366846"/>
            <a:ext cx="14191" cy="5011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5" id="1690" name="Google Shape;1690;p13"/>
          <p:cNvPicPr preferRelativeResize="0"/>
          <p:nvPr/>
        </p:nvPicPr>
        <p:blipFill rotWithShape="1">
          <a:blip r:embed="rId351">
            <a:alphaModFix/>
          </a:blip>
          <a:srcRect b="0" l="0" r="0" t="0"/>
          <a:stretch/>
        </p:blipFill>
        <p:spPr>
          <a:xfrm>
            <a:off x="5466215" y="3207153"/>
            <a:ext cx="98482" cy="3641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6" id="1691" name="Google Shape;1691;p13"/>
          <p:cNvPicPr preferRelativeResize="0"/>
          <p:nvPr/>
        </p:nvPicPr>
        <p:blipFill rotWithShape="1">
          <a:blip r:embed="rId352">
            <a:alphaModFix/>
          </a:blip>
          <a:srcRect b="0" l="0" r="0" t="0"/>
          <a:stretch/>
        </p:blipFill>
        <p:spPr>
          <a:xfrm>
            <a:off x="5445254" y="3090310"/>
            <a:ext cx="180614" cy="3798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7" id="1692" name="Google Shape;1692;p13"/>
          <p:cNvPicPr preferRelativeResize="0"/>
          <p:nvPr/>
        </p:nvPicPr>
        <p:blipFill rotWithShape="1">
          <a:blip r:embed="rId353">
            <a:alphaModFix/>
          </a:blip>
          <a:srcRect b="0" l="0" r="0" t="0"/>
          <a:stretch/>
        </p:blipFill>
        <p:spPr>
          <a:xfrm>
            <a:off x="5356292" y="2928534"/>
            <a:ext cx="229182" cy="3512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8" id="1693" name="Google Shape;1693;p13"/>
          <p:cNvPicPr preferRelativeResize="0"/>
          <p:nvPr/>
        </p:nvPicPr>
        <p:blipFill rotWithShape="1">
          <a:blip r:embed="rId354">
            <a:alphaModFix/>
          </a:blip>
          <a:srcRect b="0" l="0" r="0" t="0"/>
          <a:stretch/>
        </p:blipFill>
        <p:spPr>
          <a:xfrm>
            <a:off x="5374892" y="2910607"/>
            <a:ext cx="145728" cy="1466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0" id="1694" name="Google Shape;1694;p13"/>
          <p:cNvPicPr preferRelativeResize="0"/>
          <p:nvPr/>
        </p:nvPicPr>
        <p:blipFill rotWithShape="1">
          <a:blip r:embed="rId355">
            <a:alphaModFix/>
          </a:blip>
          <a:srcRect b="0" l="0" r="0" t="0"/>
          <a:stretch/>
        </p:blipFill>
        <p:spPr>
          <a:xfrm>
            <a:off x="5324992" y="2861629"/>
            <a:ext cx="175516" cy="1276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1" id="1695" name="Google Shape;1695;p13"/>
          <p:cNvPicPr preferRelativeResize="0"/>
          <p:nvPr/>
        </p:nvPicPr>
        <p:blipFill rotWithShape="1">
          <a:blip r:embed="rId356">
            <a:alphaModFix/>
          </a:blip>
          <a:srcRect b="0" l="0" r="0" t="0"/>
          <a:stretch/>
        </p:blipFill>
        <p:spPr>
          <a:xfrm>
            <a:off x="5264348" y="3806292"/>
            <a:ext cx="233579" cy="2984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2" id="1696" name="Google Shape;1696;p13"/>
          <p:cNvPicPr preferRelativeResize="0"/>
          <p:nvPr/>
        </p:nvPicPr>
        <p:blipFill rotWithShape="1">
          <a:blip r:embed="rId357">
            <a:alphaModFix/>
          </a:blip>
          <a:srcRect b="0" l="0" r="0" t="0"/>
          <a:stretch/>
        </p:blipFill>
        <p:spPr>
          <a:xfrm>
            <a:off x="5173105" y="3727022"/>
            <a:ext cx="417739" cy="5172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3" id="1697" name="Google Shape;1697;p13"/>
          <p:cNvPicPr preferRelativeResize="0"/>
          <p:nvPr/>
        </p:nvPicPr>
        <p:blipFill rotWithShape="1">
          <a:blip r:embed="rId358">
            <a:alphaModFix/>
          </a:blip>
          <a:srcRect b="0" l="0" r="0" t="0"/>
          <a:stretch/>
        </p:blipFill>
        <p:spPr>
          <a:xfrm>
            <a:off x="5348502" y="3610583"/>
            <a:ext cx="255180" cy="4604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4" id="1698" name="Google Shape;1698;p13"/>
          <p:cNvPicPr preferRelativeResize="0"/>
          <p:nvPr/>
        </p:nvPicPr>
        <p:blipFill rotWithShape="1">
          <a:blip r:embed="rId359">
            <a:alphaModFix/>
          </a:blip>
          <a:srcRect b="0" l="0" r="0" t="0"/>
          <a:stretch/>
        </p:blipFill>
        <p:spPr>
          <a:xfrm>
            <a:off x="5428608" y="3592364"/>
            <a:ext cx="141585" cy="2654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5" id="1699" name="Google Shape;1699;p13"/>
          <p:cNvPicPr preferRelativeResize="0"/>
          <p:nvPr/>
        </p:nvPicPr>
        <p:blipFill rotWithShape="1">
          <a:blip r:embed="rId360">
            <a:alphaModFix/>
          </a:blip>
          <a:srcRect b="0" l="0" r="0" t="0"/>
          <a:stretch/>
        </p:blipFill>
        <p:spPr>
          <a:xfrm>
            <a:off x="5498093" y="3526401"/>
            <a:ext cx="79094" cy="1701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6" id="1700" name="Google Shape;1700;p13"/>
          <p:cNvPicPr preferRelativeResize="0"/>
          <p:nvPr/>
        </p:nvPicPr>
        <p:blipFill rotWithShape="1">
          <a:blip r:embed="rId361">
            <a:alphaModFix/>
          </a:blip>
          <a:srcRect b="0" l="0" r="0" t="0"/>
          <a:stretch/>
        </p:blipFill>
        <p:spPr>
          <a:xfrm>
            <a:off x="5522121" y="3456166"/>
            <a:ext cx="81532" cy="1674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7" id="1701" name="Google Shape;1701;p13"/>
          <p:cNvPicPr preferRelativeResize="0"/>
          <p:nvPr/>
        </p:nvPicPr>
        <p:blipFill rotWithShape="1">
          <a:blip r:embed="rId362">
            <a:alphaModFix/>
          </a:blip>
          <a:srcRect b="0" l="0" r="0" t="0"/>
          <a:stretch/>
        </p:blipFill>
        <p:spPr>
          <a:xfrm>
            <a:off x="4088391" y="3938642"/>
            <a:ext cx="191089" cy="1234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8" id="1702" name="Google Shape;1702;p13"/>
          <p:cNvPicPr preferRelativeResize="0"/>
          <p:nvPr/>
        </p:nvPicPr>
        <p:blipFill rotWithShape="1">
          <a:blip r:embed="rId363">
            <a:alphaModFix/>
          </a:blip>
          <a:srcRect b="0" l="0" r="0" t="0"/>
          <a:stretch/>
        </p:blipFill>
        <p:spPr>
          <a:xfrm>
            <a:off x="4225368" y="3935939"/>
            <a:ext cx="46950" cy="173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0" id="1703" name="Google Shape;1703;p13"/>
          <p:cNvPicPr preferRelativeResize="0"/>
          <p:nvPr/>
        </p:nvPicPr>
        <p:blipFill rotWithShape="1">
          <a:blip r:embed="rId364">
            <a:alphaModFix/>
          </a:blip>
          <a:srcRect b="0" l="0" r="0" t="0"/>
          <a:stretch/>
        </p:blipFill>
        <p:spPr>
          <a:xfrm>
            <a:off x="4176998" y="3918775"/>
            <a:ext cx="36171" cy="198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1" id="1704" name="Google Shape;1704;p13"/>
          <p:cNvPicPr preferRelativeResize="0"/>
          <p:nvPr/>
        </p:nvPicPr>
        <p:blipFill rotWithShape="1">
          <a:blip r:embed="rId365">
            <a:alphaModFix/>
          </a:blip>
          <a:srcRect b="0" l="0" r="0" t="0"/>
          <a:stretch/>
        </p:blipFill>
        <p:spPr>
          <a:xfrm>
            <a:off x="4257400" y="3974479"/>
            <a:ext cx="93644" cy="398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2" id="1705" name="Google Shape;1705;p13"/>
          <p:cNvPicPr preferRelativeResize="0"/>
          <p:nvPr/>
        </p:nvPicPr>
        <p:blipFill rotWithShape="1">
          <a:blip r:embed="rId366">
            <a:alphaModFix/>
          </a:blip>
          <a:srcRect b="0" l="0" r="0" t="0"/>
          <a:stretch/>
        </p:blipFill>
        <p:spPr>
          <a:xfrm>
            <a:off x="4239347" y="3958554"/>
            <a:ext cx="192168" cy="1484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3" id="1706" name="Google Shape;1706;p13"/>
          <p:cNvPicPr preferRelativeResize="0"/>
          <p:nvPr/>
        </p:nvPicPr>
        <p:blipFill rotWithShape="1">
          <a:blip r:embed="rId367">
            <a:alphaModFix/>
          </a:blip>
          <a:srcRect b="0" l="0" r="0" t="0"/>
          <a:stretch/>
        </p:blipFill>
        <p:spPr>
          <a:xfrm>
            <a:off x="4289843" y="4012183"/>
            <a:ext cx="171944" cy="1187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5" id="1707" name="Google Shape;1707;p13"/>
          <p:cNvPicPr preferRelativeResize="0"/>
          <p:nvPr/>
        </p:nvPicPr>
        <p:blipFill rotWithShape="1">
          <a:blip r:embed="rId368">
            <a:alphaModFix/>
          </a:blip>
          <a:srcRect b="0" l="0" r="0" t="0"/>
          <a:stretch/>
        </p:blipFill>
        <p:spPr>
          <a:xfrm>
            <a:off x="4396311" y="4119834"/>
            <a:ext cx="264036" cy="1009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6" id="1708" name="Google Shape;1708;p13"/>
          <p:cNvPicPr preferRelativeResize="0"/>
          <p:nvPr/>
        </p:nvPicPr>
        <p:blipFill rotWithShape="1">
          <a:blip r:embed="rId369">
            <a:alphaModFix/>
          </a:blip>
          <a:srcRect b="0" l="0" r="0" t="0"/>
          <a:stretch/>
        </p:blipFill>
        <p:spPr>
          <a:xfrm>
            <a:off x="4482215" y="4165332"/>
            <a:ext cx="230261" cy="878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7" id="1709" name="Google Shape;1709;p13"/>
          <p:cNvPicPr preferRelativeResize="0"/>
          <p:nvPr/>
        </p:nvPicPr>
        <p:blipFill rotWithShape="1">
          <a:blip r:embed="rId370">
            <a:alphaModFix/>
          </a:blip>
          <a:srcRect b="0" l="0" r="0" t="0"/>
          <a:stretch/>
        </p:blipFill>
        <p:spPr>
          <a:xfrm>
            <a:off x="4583989" y="4228486"/>
            <a:ext cx="147093" cy="482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9" id="1710" name="Google Shape;1710;p13"/>
          <p:cNvPicPr preferRelativeResize="0"/>
          <p:nvPr/>
        </p:nvPicPr>
        <p:blipFill rotWithShape="1">
          <a:blip r:embed="rId371">
            <a:alphaModFix/>
          </a:blip>
          <a:srcRect b="0" l="0" r="0" t="0"/>
          <a:stretch/>
        </p:blipFill>
        <p:spPr>
          <a:xfrm>
            <a:off x="4171758" y="3065617"/>
            <a:ext cx="140574" cy="753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0" id="1711" name="Google Shape;1711;p13"/>
          <p:cNvPicPr preferRelativeResize="0"/>
          <p:nvPr/>
        </p:nvPicPr>
        <p:blipFill rotWithShape="1">
          <a:blip r:embed="rId372">
            <a:alphaModFix/>
          </a:blip>
          <a:srcRect b="0" l="0" r="0" t="0"/>
          <a:stretch/>
        </p:blipFill>
        <p:spPr>
          <a:xfrm>
            <a:off x="4163162" y="3046450"/>
            <a:ext cx="65828" cy="558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1" id="1712" name="Google Shape;1712;p13"/>
          <p:cNvPicPr preferRelativeResize="0"/>
          <p:nvPr/>
        </p:nvPicPr>
        <p:blipFill rotWithShape="1">
          <a:blip r:embed="rId373">
            <a:alphaModFix/>
          </a:blip>
          <a:srcRect b="0" l="0" r="0" t="0"/>
          <a:stretch/>
        </p:blipFill>
        <p:spPr>
          <a:xfrm>
            <a:off x="4165344" y="3057462"/>
            <a:ext cx="132437" cy="543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2" id="1713" name="Google Shape;1713;p13"/>
          <p:cNvPicPr preferRelativeResize="0"/>
          <p:nvPr/>
        </p:nvPicPr>
        <p:blipFill rotWithShape="1">
          <a:blip r:embed="rId374">
            <a:alphaModFix/>
          </a:blip>
          <a:srcRect b="0" l="0" r="0" t="0"/>
          <a:stretch/>
        </p:blipFill>
        <p:spPr>
          <a:xfrm>
            <a:off x="4213149" y="2922841"/>
            <a:ext cx="357456" cy="1759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3" id="1714" name="Google Shape;1714;p13"/>
          <p:cNvPicPr preferRelativeResize="0"/>
          <p:nvPr/>
        </p:nvPicPr>
        <p:blipFill rotWithShape="1">
          <a:blip r:embed="rId375">
            <a:alphaModFix/>
          </a:blip>
          <a:srcRect b="0" l="0" r="0" t="0"/>
          <a:stretch/>
        </p:blipFill>
        <p:spPr>
          <a:xfrm>
            <a:off x="4265010" y="2921700"/>
            <a:ext cx="314334" cy="1775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4" id="1715" name="Google Shape;1715;p13"/>
          <p:cNvPicPr preferRelativeResize="0"/>
          <p:nvPr/>
        </p:nvPicPr>
        <p:blipFill rotWithShape="1">
          <a:blip r:embed="rId376">
            <a:alphaModFix/>
          </a:blip>
          <a:srcRect b="0" l="0" r="0" t="0"/>
          <a:stretch/>
        </p:blipFill>
        <p:spPr>
          <a:xfrm>
            <a:off x="4318081" y="2975991"/>
            <a:ext cx="138317" cy="438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5" id="1716" name="Google Shape;1716;p13"/>
          <p:cNvPicPr preferRelativeResize="0"/>
          <p:nvPr/>
        </p:nvPicPr>
        <p:blipFill rotWithShape="1">
          <a:blip r:embed="rId377">
            <a:alphaModFix/>
          </a:blip>
          <a:srcRect b="0" l="0" r="0" t="0"/>
          <a:stretch/>
        </p:blipFill>
        <p:spPr>
          <a:xfrm>
            <a:off x="4394594" y="2910867"/>
            <a:ext cx="236134" cy="745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6" id="1717" name="Google Shape;1717;p13"/>
          <p:cNvPicPr preferRelativeResize="0"/>
          <p:nvPr/>
        </p:nvPicPr>
        <p:blipFill rotWithShape="1">
          <a:blip r:embed="rId378">
            <a:alphaModFix/>
          </a:blip>
          <a:srcRect b="0" l="0" r="0" t="0"/>
          <a:stretch/>
        </p:blipFill>
        <p:spPr>
          <a:xfrm>
            <a:off x="4554561" y="2887228"/>
            <a:ext cx="84205" cy="362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7" id="1718" name="Google Shape;1718;p13"/>
          <p:cNvPicPr preferRelativeResize="0"/>
          <p:nvPr/>
        </p:nvPicPr>
        <p:blipFill rotWithShape="1">
          <a:blip r:embed="rId379">
            <a:alphaModFix/>
          </a:blip>
          <a:srcRect b="0" l="0" r="0" t="0"/>
          <a:stretch/>
        </p:blipFill>
        <p:spPr>
          <a:xfrm>
            <a:off x="4088615" y="3075030"/>
            <a:ext cx="142019" cy="827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8" id="1719" name="Google Shape;1719;p13"/>
          <p:cNvPicPr preferRelativeResize="0"/>
          <p:nvPr/>
        </p:nvPicPr>
        <p:blipFill rotWithShape="1">
          <a:blip r:embed="rId380">
            <a:alphaModFix/>
          </a:blip>
          <a:srcRect b="0" l="0" r="0" t="0"/>
          <a:stretch/>
        </p:blipFill>
        <p:spPr>
          <a:xfrm>
            <a:off x="4083498" y="3105454"/>
            <a:ext cx="90518" cy="31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9" id="1720" name="Google Shape;1720;p13"/>
          <p:cNvPicPr preferRelativeResize="0"/>
          <p:nvPr/>
        </p:nvPicPr>
        <p:blipFill rotWithShape="1">
          <a:blip r:embed="rId381">
            <a:alphaModFix/>
          </a:blip>
          <a:srcRect b="0" l="0" r="0" t="0"/>
          <a:stretch/>
        </p:blipFill>
        <p:spPr>
          <a:xfrm>
            <a:off x="4139179" y="3069827"/>
            <a:ext cx="129225" cy="43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0" id="1721" name="Google Shape;1721;p13"/>
          <p:cNvPicPr preferRelativeResize="0"/>
          <p:nvPr/>
        </p:nvPicPr>
        <p:blipFill rotWithShape="1">
          <a:blip r:embed="rId382">
            <a:alphaModFix/>
          </a:blip>
          <a:srcRect b="0" l="0" r="0" t="0"/>
          <a:stretch/>
        </p:blipFill>
        <p:spPr>
          <a:xfrm>
            <a:off x="4145412" y="3887408"/>
            <a:ext cx="74145" cy="420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1" id="1722" name="Google Shape;1722;p13"/>
          <p:cNvPicPr preferRelativeResize="0"/>
          <p:nvPr/>
        </p:nvPicPr>
        <p:blipFill rotWithShape="1">
          <a:blip r:embed="rId383">
            <a:alphaModFix/>
          </a:blip>
          <a:srcRect b="0" l="0" r="0" t="0"/>
          <a:stretch/>
        </p:blipFill>
        <p:spPr>
          <a:xfrm>
            <a:off x="4251068" y="3973040"/>
            <a:ext cx="77594" cy="138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2" id="1723" name="Google Shape;1723;p13"/>
          <p:cNvPicPr preferRelativeResize="0"/>
          <p:nvPr/>
        </p:nvPicPr>
        <p:blipFill rotWithShape="1">
          <a:blip r:embed="rId384">
            <a:alphaModFix/>
          </a:blip>
          <a:srcRect b="0" l="0" r="0" t="0"/>
          <a:stretch/>
        </p:blipFill>
        <p:spPr>
          <a:xfrm>
            <a:off x="4296609" y="3983106"/>
            <a:ext cx="278326" cy="2389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3" id="1724" name="Google Shape;1724;p13"/>
          <p:cNvPicPr preferRelativeResize="0"/>
          <p:nvPr/>
        </p:nvPicPr>
        <p:blipFill rotWithShape="1">
          <a:blip r:embed="rId385">
            <a:alphaModFix/>
          </a:blip>
          <a:srcRect b="0" l="0" r="0" t="0"/>
          <a:stretch/>
        </p:blipFill>
        <p:spPr>
          <a:xfrm>
            <a:off x="4375008" y="4064656"/>
            <a:ext cx="328537" cy="1984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4" id="1725" name="Google Shape;1725;p13"/>
          <p:cNvPicPr preferRelativeResize="0"/>
          <p:nvPr/>
        </p:nvPicPr>
        <p:blipFill rotWithShape="1">
          <a:blip r:embed="rId386">
            <a:alphaModFix/>
          </a:blip>
          <a:srcRect b="0" l="0" r="0" t="0"/>
          <a:stretch/>
        </p:blipFill>
        <p:spPr>
          <a:xfrm>
            <a:off x="4461059" y="4088401"/>
            <a:ext cx="184013" cy="130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5" id="1726" name="Google Shape;1726;p13"/>
          <p:cNvPicPr preferRelativeResize="0"/>
          <p:nvPr/>
        </p:nvPicPr>
        <p:blipFill rotWithShape="1">
          <a:blip r:embed="rId387">
            <a:alphaModFix/>
          </a:blip>
          <a:srcRect b="0" l="0" r="0" t="0"/>
          <a:stretch/>
        </p:blipFill>
        <p:spPr>
          <a:xfrm>
            <a:off x="5524124" y="3093113"/>
            <a:ext cx="74598" cy="4132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6" id="1727" name="Google Shape;1727;p13"/>
          <p:cNvPicPr preferRelativeResize="0"/>
          <p:nvPr/>
        </p:nvPicPr>
        <p:blipFill rotWithShape="1">
          <a:blip r:embed="rId388">
            <a:alphaModFix/>
          </a:blip>
          <a:srcRect b="0" l="0" r="0" t="0"/>
          <a:stretch/>
        </p:blipFill>
        <p:spPr>
          <a:xfrm>
            <a:off x="5483526" y="2895681"/>
            <a:ext cx="116275" cy="4767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7" id="1728" name="Google Shape;1728;p13"/>
          <p:cNvPicPr preferRelativeResize="0"/>
          <p:nvPr/>
        </p:nvPicPr>
        <p:blipFill rotWithShape="1">
          <a:blip r:embed="rId389">
            <a:alphaModFix/>
          </a:blip>
          <a:srcRect b="0" l="0" r="0" t="0"/>
          <a:stretch/>
        </p:blipFill>
        <p:spPr>
          <a:xfrm>
            <a:off x="5357552" y="2754783"/>
            <a:ext cx="150863" cy="1913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8" id="1729" name="Google Shape;1729;p13"/>
          <p:cNvPicPr preferRelativeResize="0"/>
          <p:nvPr/>
        </p:nvPicPr>
        <p:blipFill rotWithShape="1">
          <a:blip r:embed="rId390">
            <a:alphaModFix/>
          </a:blip>
          <a:srcRect b="0" l="0" r="0" t="0"/>
          <a:stretch/>
        </p:blipFill>
        <p:spPr>
          <a:xfrm>
            <a:off x="5135862" y="2651837"/>
            <a:ext cx="337412" cy="1737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9" id="1730" name="Google Shape;1730;p13"/>
          <p:cNvPicPr preferRelativeResize="0"/>
          <p:nvPr/>
        </p:nvPicPr>
        <p:blipFill rotWithShape="1">
          <a:blip r:embed="rId391">
            <a:alphaModFix/>
          </a:blip>
          <a:srcRect b="0" l="0" r="0" t="0"/>
          <a:stretch/>
        </p:blipFill>
        <p:spPr>
          <a:xfrm>
            <a:off x="4828011" y="2529017"/>
            <a:ext cx="470710" cy="1884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10" id="1731" name="Google Shape;1731;p13"/>
          <p:cNvPicPr preferRelativeResize="0"/>
          <p:nvPr/>
        </p:nvPicPr>
        <p:blipFill rotWithShape="1">
          <a:blip r:embed="rId392">
            <a:alphaModFix/>
          </a:blip>
          <a:srcRect b="0" l="0" r="0" t="0"/>
          <a:stretch/>
        </p:blipFill>
        <p:spPr>
          <a:xfrm>
            <a:off x="5060429" y="2586075"/>
            <a:ext cx="379901" cy="3146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11" id="1732" name="Google Shape;1732;p13"/>
          <p:cNvPicPr preferRelativeResize="0"/>
          <p:nvPr/>
        </p:nvPicPr>
        <p:blipFill rotWithShape="1">
          <a:blip r:embed="rId393">
            <a:alphaModFix/>
          </a:blip>
          <a:srcRect b="0" l="0" r="0" t="0"/>
          <a:stretch/>
        </p:blipFill>
        <p:spPr>
          <a:xfrm>
            <a:off x="4724096" y="2777045"/>
            <a:ext cx="104243" cy="1048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14" id="1733" name="Google Shape;1733;p13"/>
          <p:cNvPicPr preferRelativeResize="0"/>
          <p:nvPr/>
        </p:nvPicPr>
        <p:blipFill rotWithShape="1">
          <a:blip r:embed="rId394">
            <a:alphaModFix/>
          </a:blip>
          <a:srcRect b="0" l="0" r="0" t="0"/>
          <a:stretch/>
        </p:blipFill>
        <p:spPr>
          <a:xfrm>
            <a:off x="4508989" y="2864357"/>
            <a:ext cx="154243" cy="399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16" id="1734" name="Google Shape;1734;p13"/>
          <p:cNvPicPr preferRelativeResize="0"/>
          <p:nvPr/>
        </p:nvPicPr>
        <p:blipFill rotWithShape="1">
          <a:blip r:embed="rId395">
            <a:alphaModFix/>
          </a:blip>
          <a:srcRect b="0" l="0" r="0" t="0"/>
          <a:stretch/>
        </p:blipFill>
        <p:spPr>
          <a:xfrm>
            <a:off x="4395158" y="2836142"/>
            <a:ext cx="276502" cy="415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17" id="1735" name="Google Shape;1735;p13"/>
          <p:cNvPicPr preferRelativeResize="0"/>
          <p:nvPr/>
        </p:nvPicPr>
        <p:blipFill rotWithShape="1">
          <a:blip r:embed="rId396">
            <a:alphaModFix/>
          </a:blip>
          <a:srcRect b="0" l="0" r="0" t="0"/>
          <a:stretch/>
        </p:blipFill>
        <p:spPr>
          <a:xfrm>
            <a:off x="4446342" y="2886638"/>
            <a:ext cx="158876" cy="517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18" id="1736" name="Google Shape;1736;p13"/>
          <p:cNvPicPr preferRelativeResize="0"/>
          <p:nvPr/>
        </p:nvPicPr>
        <p:blipFill rotWithShape="1">
          <a:blip r:embed="rId397">
            <a:alphaModFix/>
          </a:blip>
          <a:srcRect b="0" l="0" r="0" t="0"/>
          <a:stretch/>
        </p:blipFill>
        <p:spPr>
          <a:xfrm>
            <a:off x="4294892" y="2928646"/>
            <a:ext cx="226428" cy="69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19" id="1737" name="Google Shape;1737;p13"/>
          <p:cNvPicPr preferRelativeResize="0"/>
          <p:nvPr/>
        </p:nvPicPr>
        <p:blipFill rotWithShape="1">
          <a:blip r:embed="rId398">
            <a:alphaModFix/>
          </a:blip>
          <a:srcRect b="0" l="0" r="0" t="0"/>
          <a:stretch/>
        </p:blipFill>
        <p:spPr>
          <a:xfrm>
            <a:off x="4967301" y="3987929"/>
            <a:ext cx="211022" cy="604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20" id="1738" name="Google Shape;1738;p13"/>
          <p:cNvPicPr preferRelativeResize="0"/>
          <p:nvPr/>
        </p:nvPicPr>
        <p:blipFill rotWithShape="1">
          <a:blip r:embed="rId399">
            <a:alphaModFix/>
          </a:blip>
          <a:srcRect b="0" l="0" r="0" t="0"/>
          <a:stretch/>
        </p:blipFill>
        <p:spPr>
          <a:xfrm>
            <a:off x="5303799" y="3994286"/>
            <a:ext cx="159986" cy="673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21" id="1739" name="Google Shape;1739;p13"/>
          <p:cNvPicPr preferRelativeResize="0"/>
          <p:nvPr/>
        </p:nvPicPr>
        <p:blipFill rotWithShape="1">
          <a:blip r:embed="rId400">
            <a:alphaModFix/>
          </a:blip>
          <a:srcRect b="0" l="0" r="0" t="0"/>
          <a:stretch/>
        </p:blipFill>
        <p:spPr>
          <a:xfrm>
            <a:off x="5332174" y="3981413"/>
            <a:ext cx="111785" cy="687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22" id="1740" name="Google Shape;1740;p13"/>
          <p:cNvPicPr preferRelativeResize="0"/>
          <p:nvPr/>
        </p:nvPicPr>
        <p:blipFill rotWithShape="1">
          <a:blip r:embed="rId401">
            <a:alphaModFix/>
          </a:blip>
          <a:srcRect b="0" l="0" r="0" t="0"/>
          <a:stretch/>
        </p:blipFill>
        <p:spPr>
          <a:xfrm>
            <a:off x="5107166" y="3980389"/>
            <a:ext cx="305993" cy="849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23" id="1741" name="Google Shape;1741;p13"/>
          <p:cNvPicPr preferRelativeResize="0"/>
          <p:nvPr/>
        </p:nvPicPr>
        <p:blipFill rotWithShape="1">
          <a:blip r:embed="rId402">
            <a:alphaModFix/>
          </a:blip>
          <a:srcRect b="0" l="0" r="0" t="0"/>
          <a:stretch/>
        </p:blipFill>
        <p:spPr>
          <a:xfrm>
            <a:off x="4873731" y="2876419"/>
            <a:ext cx="84850" cy="922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24" id="1742" name="Google Shape;1742;p13"/>
          <p:cNvPicPr preferRelativeResize="0"/>
          <p:nvPr/>
        </p:nvPicPr>
        <p:blipFill rotWithShape="1">
          <a:blip r:embed="rId403">
            <a:alphaModFix/>
          </a:blip>
          <a:srcRect b="0" l="0" r="0" t="0"/>
          <a:stretch/>
        </p:blipFill>
        <p:spPr>
          <a:xfrm>
            <a:off x="4946822" y="2829854"/>
            <a:ext cx="144444" cy="657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25" id="1743" name="Google Shape;1743;p13"/>
          <p:cNvPicPr preferRelativeResize="0"/>
          <p:nvPr/>
        </p:nvPicPr>
        <p:blipFill rotWithShape="1">
          <a:blip r:embed="rId404">
            <a:alphaModFix/>
          </a:blip>
          <a:srcRect b="0" l="0" r="0" t="0"/>
          <a:stretch/>
        </p:blipFill>
        <p:spPr>
          <a:xfrm>
            <a:off x="5117529" y="2768053"/>
            <a:ext cx="299487" cy="668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26" id="1744" name="Google Shape;1744;p13"/>
          <p:cNvPicPr preferRelativeResize="0"/>
          <p:nvPr/>
        </p:nvPicPr>
        <p:blipFill rotWithShape="1">
          <a:blip r:embed="rId405">
            <a:alphaModFix/>
          </a:blip>
          <a:srcRect b="0" l="0" r="0" t="0"/>
          <a:stretch/>
        </p:blipFill>
        <p:spPr>
          <a:xfrm>
            <a:off x="4694482" y="4443250"/>
            <a:ext cx="262753" cy="760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27" id="1745" name="Google Shape;1745;p13"/>
          <p:cNvPicPr preferRelativeResize="0"/>
          <p:nvPr/>
        </p:nvPicPr>
        <p:blipFill rotWithShape="1">
          <a:blip r:embed="rId406">
            <a:alphaModFix/>
          </a:blip>
          <a:srcRect b="0" l="0" r="0" t="0"/>
          <a:stretch/>
        </p:blipFill>
        <p:spPr>
          <a:xfrm>
            <a:off x="4660632" y="4422321"/>
            <a:ext cx="396119" cy="1416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30" id="1746" name="Google Shape;1746;p13"/>
          <p:cNvPicPr preferRelativeResize="0"/>
          <p:nvPr/>
        </p:nvPicPr>
        <p:blipFill rotWithShape="1">
          <a:blip r:embed="rId407">
            <a:alphaModFix/>
          </a:blip>
          <a:srcRect b="0" l="0" r="0" t="0"/>
          <a:stretch/>
        </p:blipFill>
        <p:spPr>
          <a:xfrm>
            <a:off x="4552434" y="4516046"/>
            <a:ext cx="102960" cy="323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31" id="1747" name="Google Shape;1747;p13"/>
          <p:cNvPicPr preferRelativeResize="0"/>
          <p:nvPr/>
        </p:nvPicPr>
        <p:blipFill rotWithShape="1">
          <a:blip r:embed="rId408">
            <a:alphaModFix/>
          </a:blip>
          <a:srcRect b="0" l="0" r="0" t="0"/>
          <a:stretch/>
        </p:blipFill>
        <p:spPr>
          <a:xfrm>
            <a:off x="4445579" y="4438153"/>
            <a:ext cx="176508" cy="115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32" id="1748" name="Google Shape;1748;p13"/>
          <p:cNvPicPr preferRelativeResize="0"/>
          <p:nvPr/>
        </p:nvPicPr>
        <p:blipFill rotWithShape="1">
          <a:blip r:embed="rId409">
            <a:alphaModFix/>
          </a:blip>
          <a:srcRect b="0" l="0" r="0" t="0"/>
          <a:stretch/>
        </p:blipFill>
        <p:spPr>
          <a:xfrm>
            <a:off x="5415148" y="4174697"/>
            <a:ext cx="16027" cy="161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33" id="1749" name="Google Shape;1749;p13"/>
          <p:cNvPicPr preferRelativeResize="0"/>
          <p:nvPr/>
        </p:nvPicPr>
        <p:blipFill rotWithShape="1">
          <a:blip r:embed="rId410">
            <a:alphaModFix/>
          </a:blip>
          <a:srcRect b="0" l="0" r="0" t="0"/>
          <a:stretch/>
        </p:blipFill>
        <p:spPr>
          <a:xfrm>
            <a:off x="5346394" y="4114334"/>
            <a:ext cx="134962" cy="1102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34" id="1750" name="Google Shape;1750;p13"/>
          <p:cNvPicPr preferRelativeResize="0"/>
          <p:nvPr/>
        </p:nvPicPr>
        <p:blipFill rotWithShape="1">
          <a:blip r:embed="rId411">
            <a:alphaModFix/>
          </a:blip>
          <a:srcRect b="0" l="0" r="0" t="0"/>
          <a:stretch/>
        </p:blipFill>
        <p:spPr>
          <a:xfrm>
            <a:off x="5358500" y="4130314"/>
            <a:ext cx="182599" cy="1268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35" id="1751" name="Google Shape;1751;p13"/>
          <p:cNvPicPr preferRelativeResize="0"/>
          <p:nvPr/>
        </p:nvPicPr>
        <p:blipFill rotWithShape="1">
          <a:blip r:embed="rId412">
            <a:alphaModFix/>
          </a:blip>
          <a:srcRect b="0" l="0" r="0" t="0"/>
          <a:stretch/>
        </p:blipFill>
        <p:spPr>
          <a:xfrm>
            <a:off x="5526821" y="3917801"/>
            <a:ext cx="185644" cy="3309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36" id="1752" name="Google Shape;1752;p13"/>
          <p:cNvPicPr preferRelativeResize="0"/>
          <p:nvPr/>
        </p:nvPicPr>
        <p:blipFill rotWithShape="1">
          <a:blip r:embed="rId413">
            <a:alphaModFix/>
          </a:blip>
          <a:srcRect b="0" l="0" r="0" t="0"/>
          <a:stretch/>
        </p:blipFill>
        <p:spPr>
          <a:xfrm>
            <a:off x="5558321" y="3776128"/>
            <a:ext cx="184862" cy="433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37" id="1753" name="Google Shape;1753;p13"/>
          <p:cNvPicPr preferRelativeResize="0"/>
          <p:nvPr/>
        </p:nvPicPr>
        <p:blipFill rotWithShape="1">
          <a:blip r:embed="rId414">
            <a:alphaModFix/>
          </a:blip>
          <a:srcRect b="0" l="0" r="0" t="0"/>
          <a:stretch/>
        </p:blipFill>
        <p:spPr>
          <a:xfrm>
            <a:off x="5523131" y="3750933"/>
            <a:ext cx="231923" cy="4987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38" id="1754" name="Google Shape;1754;p13"/>
          <p:cNvPicPr preferRelativeResize="0"/>
          <p:nvPr/>
        </p:nvPicPr>
        <p:blipFill rotWithShape="1">
          <a:blip r:embed="rId415">
            <a:alphaModFix/>
          </a:blip>
          <a:srcRect b="0" l="0" r="0" t="0"/>
          <a:stretch/>
        </p:blipFill>
        <p:spPr>
          <a:xfrm>
            <a:off x="5453700" y="2749866"/>
            <a:ext cx="97130" cy="963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39" id="1755" name="Google Shape;1755;p13"/>
          <p:cNvPicPr preferRelativeResize="0"/>
          <p:nvPr/>
        </p:nvPicPr>
        <p:blipFill rotWithShape="1">
          <a:blip r:embed="rId416">
            <a:alphaModFix/>
          </a:blip>
          <a:srcRect b="0" l="0" r="0" t="0"/>
          <a:stretch/>
        </p:blipFill>
        <p:spPr>
          <a:xfrm>
            <a:off x="5440167" y="2723623"/>
            <a:ext cx="116312" cy="1060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40" id="1756" name="Google Shape;1756;p13"/>
          <p:cNvPicPr preferRelativeResize="0"/>
          <p:nvPr/>
        </p:nvPicPr>
        <p:blipFill rotWithShape="1">
          <a:blip r:embed="rId417">
            <a:alphaModFix/>
          </a:blip>
          <a:srcRect b="0" l="0" r="0" t="0"/>
          <a:stretch/>
        </p:blipFill>
        <p:spPr>
          <a:xfrm>
            <a:off x="5551821" y="2720900"/>
            <a:ext cx="134025" cy="3071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41" id="1757" name="Google Shape;1757;p13"/>
          <p:cNvPicPr preferRelativeResize="0"/>
          <p:nvPr/>
        </p:nvPicPr>
        <p:blipFill rotWithShape="1">
          <a:blip r:embed="rId418">
            <a:alphaModFix/>
          </a:blip>
          <a:srcRect b="0" l="0" r="0" t="0"/>
          <a:stretch/>
        </p:blipFill>
        <p:spPr>
          <a:xfrm>
            <a:off x="5568839" y="2733768"/>
            <a:ext cx="165382" cy="4625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42" id="1758" name="Google Shape;1758;p13"/>
          <p:cNvPicPr preferRelativeResize="0"/>
          <p:nvPr/>
        </p:nvPicPr>
        <p:blipFill rotWithShape="1">
          <a:blip r:embed="rId419">
            <a:alphaModFix/>
          </a:blip>
          <a:srcRect b="0" l="0" r="0" t="0"/>
          <a:stretch/>
        </p:blipFill>
        <p:spPr>
          <a:xfrm>
            <a:off x="5582317" y="2799171"/>
            <a:ext cx="188751" cy="7748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43" id="1759" name="Google Shape;1759;p13"/>
          <p:cNvPicPr preferRelativeResize="0"/>
          <p:nvPr/>
        </p:nvPicPr>
        <p:blipFill rotWithShape="1">
          <a:blip r:embed="rId420">
            <a:alphaModFix/>
          </a:blip>
          <a:srcRect b="0" l="0" r="0" t="0"/>
          <a:stretch/>
        </p:blipFill>
        <p:spPr>
          <a:xfrm>
            <a:off x="5663431" y="3364408"/>
            <a:ext cx="99536" cy="6171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44" id="1760" name="Google Shape;1760;p13"/>
          <p:cNvPicPr preferRelativeResize="0"/>
          <p:nvPr/>
        </p:nvPicPr>
        <p:blipFill rotWithShape="1">
          <a:blip r:embed="rId421">
            <a:alphaModFix/>
          </a:blip>
          <a:srcRect b="0" l="0" r="0" t="0"/>
          <a:stretch/>
        </p:blipFill>
        <p:spPr>
          <a:xfrm>
            <a:off x="5525413" y="4230625"/>
            <a:ext cx="82301" cy="140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45" id="1761" name="Google Shape;1761;p13"/>
          <p:cNvPicPr preferRelativeResize="0"/>
          <p:nvPr/>
        </p:nvPicPr>
        <p:blipFill rotWithShape="1">
          <a:blip r:embed="rId422">
            <a:alphaModFix/>
          </a:blip>
          <a:srcRect b="0" l="0" r="0" t="0"/>
          <a:stretch/>
        </p:blipFill>
        <p:spPr>
          <a:xfrm>
            <a:off x="5563518" y="4197399"/>
            <a:ext cx="112393" cy="697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46" id="1762" name="Google Shape;1762;p13"/>
          <p:cNvPicPr preferRelativeResize="0"/>
          <p:nvPr/>
        </p:nvPicPr>
        <p:blipFill rotWithShape="1">
          <a:blip r:embed="rId423">
            <a:alphaModFix/>
          </a:blip>
          <a:srcRect b="0" l="0" r="0" t="0"/>
          <a:stretch/>
        </p:blipFill>
        <p:spPr>
          <a:xfrm>
            <a:off x="5602280" y="4135523"/>
            <a:ext cx="115004" cy="1078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47" id="1763" name="Google Shape;1763;p13"/>
          <p:cNvPicPr preferRelativeResize="0"/>
          <p:nvPr/>
        </p:nvPicPr>
        <p:blipFill rotWithShape="1">
          <a:blip r:embed="rId424">
            <a:alphaModFix/>
          </a:blip>
          <a:srcRect b="0" l="0" r="0" t="0"/>
          <a:stretch/>
        </p:blipFill>
        <p:spPr>
          <a:xfrm>
            <a:off x="5708012" y="3987706"/>
            <a:ext cx="72713" cy="1774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48" id="1764" name="Google Shape;1764;p13"/>
          <p:cNvPicPr preferRelativeResize="0"/>
          <p:nvPr/>
        </p:nvPicPr>
        <p:blipFill rotWithShape="1">
          <a:blip r:embed="rId425">
            <a:alphaModFix/>
          </a:blip>
          <a:srcRect b="0" l="0" r="0" t="0"/>
          <a:stretch/>
        </p:blipFill>
        <p:spPr>
          <a:xfrm>
            <a:off x="5712135" y="3869580"/>
            <a:ext cx="116846" cy="2588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49" id="1765" name="Google Shape;1765;p13"/>
          <p:cNvPicPr preferRelativeResize="0"/>
          <p:nvPr/>
        </p:nvPicPr>
        <p:blipFill rotWithShape="1">
          <a:blip r:embed="rId426">
            <a:alphaModFix/>
          </a:blip>
          <a:srcRect b="0" l="0" r="0" t="0"/>
          <a:stretch/>
        </p:blipFill>
        <p:spPr>
          <a:xfrm>
            <a:off x="5754587" y="3472867"/>
            <a:ext cx="117869" cy="6049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50" id="1766" name="Google Shape;1766;p13"/>
          <p:cNvPicPr preferRelativeResize="0"/>
          <p:nvPr/>
        </p:nvPicPr>
        <p:blipFill rotWithShape="1">
          <a:blip r:embed="rId427">
            <a:alphaModFix/>
          </a:blip>
          <a:srcRect b="0" l="0" r="0" t="0"/>
          <a:stretch/>
        </p:blipFill>
        <p:spPr>
          <a:xfrm>
            <a:off x="5788978" y="3444893"/>
            <a:ext cx="75032" cy="5464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51" id="1767" name="Google Shape;1767;p13"/>
          <p:cNvPicPr preferRelativeResize="0"/>
          <p:nvPr/>
        </p:nvPicPr>
        <p:blipFill rotWithShape="1">
          <a:blip r:embed="rId428">
            <a:alphaModFix/>
          </a:blip>
          <a:srcRect b="0" l="0" r="0" t="0"/>
          <a:stretch/>
        </p:blipFill>
        <p:spPr>
          <a:xfrm>
            <a:off x="5552528" y="2713396"/>
            <a:ext cx="71299" cy="220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52" id="1768" name="Google Shape;1768;p13"/>
          <p:cNvPicPr preferRelativeResize="0"/>
          <p:nvPr/>
        </p:nvPicPr>
        <p:blipFill rotWithShape="1">
          <a:blip r:embed="rId429">
            <a:alphaModFix/>
          </a:blip>
          <a:srcRect b="0" l="0" r="0" t="0"/>
          <a:stretch/>
        </p:blipFill>
        <p:spPr>
          <a:xfrm>
            <a:off x="5568641" y="2725347"/>
            <a:ext cx="119668" cy="524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53" id="1769" name="Google Shape;1769;p13"/>
          <p:cNvPicPr preferRelativeResize="0"/>
          <p:nvPr/>
        </p:nvPicPr>
        <p:blipFill rotWithShape="1">
          <a:blip r:embed="rId430">
            <a:alphaModFix/>
          </a:blip>
          <a:srcRect b="0" l="0" r="0" t="0"/>
          <a:stretch/>
        </p:blipFill>
        <p:spPr>
          <a:xfrm>
            <a:off x="5664660" y="2763279"/>
            <a:ext cx="90543" cy="1157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54" id="1770" name="Google Shape;1770;p13"/>
          <p:cNvPicPr preferRelativeResize="0"/>
          <p:nvPr/>
        </p:nvPicPr>
        <p:blipFill rotWithShape="1">
          <a:blip r:embed="rId431">
            <a:alphaModFix/>
          </a:blip>
          <a:srcRect b="0" l="0" r="0" t="0"/>
          <a:stretch/>
        </p:blipFill>
        <p:spPr>
          <a:xfrm>
            <a:off x="5746258" y="2868779"/>
            <a:ext cx="123606" cy="57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55" id="1771" name="Google Shape;1771;p13"/>
          <p:cNvPicPr preferRelativeResize="0"/>
          <p:nvPr/>
        </p:nvPicPr>
        <p:blipFill rotWithShape="1">
          <a:blip r:embed="rId432">
            <a:alphaModFix/>
          </a:blip>
          <a:srcRect b="0" l="0" r="0" t="0"/>
          <a:stretch/>
        </p:blipFill>
        <p:spPr>
          <a:xfrm>
            <a:off x="5746525" y="2889591"/>
            <a:ext cx="155930" cy="6782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56" id="1772" name="Google Shape;1772;p13"/>
          <p:cNvPicPr preferRelativeResize="0"/>
          <p:nvPr/>
        </p:nvPicPr>
        <p:blipFill rotWithShape="1">
          <a:blip r:embed="rId433">
            <a:alphaModFix/>
          </a:blip>
          <a:srcRect b="0" l="0" r="0" t="0"/>
          <a:stretch/>
        </p:blipFill>
        <p:spPr>
          <a:xfrm>
            <a:off x="5818709" y="3130829"/>
            <a:ext cx="80037" cy="6260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57" id="1773" name="Google Shape;1773;p13"/>
          <p:cNvPicPr preferRelativeResize="0"/>
          <p:nvPr/>
        </p:nvPicPr>
        <p:blipFill rotWithShape="1">
          <a:blip r:embed="rId434">
            <a:alphaModFix/>
          </a:blip>
          <a:srcRect b="0" l="0" r="0" t="0"/>
          <a:stretch/>
        </p:blipFill>
        <p:spPr>
          <a:xfrm>
            <a:off x="5841248" y="3389195"/>
            <a:ext cx="29535" cy="2577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58" id="1774" name="Google Shape;1774;p13"/>
          <p:cNvPicPr preferRelativeResize="0"/>
          <p:nvPr/>
        </p:nvPicPr>
        <p:blipFill rotWithShape="1">
          <a:blip r:embed="rId435">
            <a:alphaModFix/>
          </a:blip>
          <a:srcRect b="0" l="0" r="0" t="0"/>
          <a:stretch/>
        </p:blipFill>
        <p:spPr>
          <a:xfrm>
            <a:off x="5585169" y="3935926"/>
            <a:ext cx="137703" cy="2775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59" id="1775" name="Google Shape;1775;p13"/>
          <p:cNvPicPr preferRelativeResize="0"/>
          <p:nvPr/>
        </p:nvPicPr>
        <p:blipFill rotWithShape="1">
          <a:blip r:embed="rId436">
            <a:alphaModFix/>
          </a:blip>
          <a:srcRect b="0" l="0" r="0" t="0"/>
          <a:stretch/>
        </p:blipFill>
        <p:spPr>
          <a:xfrm>
            <a:off x="5662843" y="3895761"/>
            <a:ext cx="63931" cy="1970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60" id="1776" name="Google Shape;1776;p13"/>
          <p:cNvPicPr preferRelativeResize="0"/>
          <p:nvPr/>
        </p:nvPicPr>
        <p:blipFill rotWithShape="1">
          <a:blip r:embed="rId437">
            <a:alphaModFix/>
          </a:blip>
          <a:srcRect b="0" l="0" r="0" t="0"/>
          <a:stretch/>
        </p:blipFill>
        <p:spPr>
          <a:xfrm>
            <a:off x="5718840" y="3882833"/>
            <a:ext cx="26676" cy="317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61" id="1777" name="Google Shape;1777;p13"/>
          <p:cNvPicPr preferRelativeResize="0"/>
          <p:nvPr/>
        </p:nvPicPr>
        <p:blipFill rotWithShape="1">
          <a:blip r:embed="rId438">
            <a:alphaModFix/>
          </a:blip>
          <a:srcRect b="0" l="0" r="0" t="0"/>
          <a:stretch/>
        </p:blipFill>
        <p:spPr>
          <a:xfrm>
            <a:off x="5742637" y="3572042"/>
            <a:ext cx="60234" cy="2647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62" id="1778" name="Google Shape;1778;p13"/>
          <p:cNvPicPr preferRelativeResize="0"/>
          <p:nvPr/>
        </p:nvPicPr>
        <p:blipFill rotWithShape="1">
          <a:blip r:embed="rId439">
            <a:alphaModFix/>
          </a:blip>
          <a:srcRect b="0" l="0" r="0" t="0"/>
          <a:stretch/>
        </p:blipFill>
        <p:spPr>
          <a:xfrm>
            <a:off x="5740727" y="3252310"/>
            <a:ext cx="55564" cy="357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63" id="1779" name="Google Shape;1779;p13"/>
          <p:cNvPicPr preferRelativeResize="0"/>
          <p:nvPr/>
        </p:nvPicPr>
        <p:blipFill rotWithShape="1">
          <a:blip r:embed="rId440">
            <a:alphaModFix/>
          </a:blip>
          <a:srcRect b="0" l="0" r="0" t="0"/>
          <a:stretch/>
        </p:blipFill>
        <p:spPr>
          <a:xfrm>
            <a:off x="5709525" y="3092772"/>
            <a:ext cx="60116" cy="1084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64" id="1780" name="Google Shape;1780;p13"/>
          <p:cNvPicPr preferRelativeResize="0"/>
          <p:nvPr/>
        </p:nvPicPr>
        <p:blipFill rotWithShape="1">
          <a:blip r:embed="rId441">
            <a:alphaModFix/>
          </a:blip>
          <a:srcRect b="0" l="0" r="0" t="0"/>
          <a:stretch/>
        </p:blipFill>
        <p:spPr>
          <a:xfrm>
            <a:off x="5706895" y="2937513"/>
            <a:ext cx="111270" cy="5461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65" id="1781" name="Google Shape;1781;p13"/>
          <p:cNvPicPr preferRelativeResize="0"/>
          <p:nvPr/>
        </p:nvPicPr>
        <p:blipFill rotWithShape="1">
          <a:blip r:embed="rId442">
            <a:alphaModFix/>
          </a:blip>
          <a:srcRect b="0" l="0" r="0" t="0"/>
          <a:stretch/>
        </p:blipFill>
        <p:spPr>
          <a:xfrm>
            <a:off x="5707664" y="2951434"/>
            <a:ext cx="15655" cy="451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67" id="1782" name="Google Shape;1782;p13"/>
          <p:cNvPicPr preferRelativeResize="0"/>
          <p:nvPr/>
        </p:nvPicPr>
        <p:blipFill rotWithShape="1">
          <a:blip r:embed="rId443">
            <a:alphaModFix/>
          </a:blip>
          <a:srcRect b="0" l="0" r="0" t="0"/>
          <a:stretch/>
        </p:blipFill>
        <p:spPr>
          <a:xfrm>
            <a:off x="5608215" y="2763838"/>
            <a:ext cx="41399" cy="81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68" id="1783" name="Google Shape;1783;p13"/>
          <p:cNvPicPr preferRelativeResize="0"/>
          <p:nvPr/>
        </p:nvPicPr>
        <p:blipFill rotWithShape="1">
          <a:blip r:embed="rId444">
            <a:alphaModFix/>
          </a:blip>
          <a:srcRect b="0" l="0" r="0" t="0"/>
          <a:stretch/>
        </p:blipFill>
        <p:spPr>
          <a:xfrm>
            <a:off x="5528943" y="2900232"/>
            <a:ext cx="50218" cy="3470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70" id="1784" name="Google Shape;1784;p13"/>
          <p:cNvPicPr preferRelativeResize="0"/>
          <p:nvPr/>
        </p:nvPicPr>
        <p:blipFill rotWithShape="1">
          <a:blip r:embed="rId445">
            <a:alphaModFix/>
          </a:blip>
          <a:srcRect b="0" l="0" r="0" t="0"/>
          <a:stretch/>
        </p:blipFill>
        <p:spPr>
          <a:xfrm>
            <a:off x="2080921" y="3074777"/>
            <a:ext cx="62591" cy="161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71" id="1785" name="Google Shape;1785;p13"/>
          <p:cNvPicPr preferRelativeResize="0"/>
          <p:nvPr/>
        </p:nvPicPr>
        <p:blipFill rotWithShape="1">
          <a:blip r:embed="rId446">
            <a:alphaModFix/>
          </a:blip>
          <a:srcRect b="0" l="0" r="0" t="0"/>
          <a:stretch/>
        </p:blipFill>
        <p:spPr>
          <a:xfrm>
            <a:off x="2131373" y="3235734"/>
            <a:ext cx="66982" cy="727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72" id="1786" name="Google Shape;1786;p13"/>
          <p:cNvPicPr preferRelativeResize="0"/>
          <p:nvPr/>
        </p:nvPicPr>
        <p:blipFill rotWithShape="1">
          <a:blip r:embed="rId447">
            <a:alphaModFix/>
          </a:blip>
          <a:srcRect b="0" l="0" r="0" t="0"/>
          <a:stretch/>
        </p:blipFill>
        <p:spPr>
          <a:xfrm>
            <a:off x="2169031" y="3262474"/>
            <a:ext cx="57065" cy="1192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73" id="1787" name="Google Shape;1787;p13"/>
          <p:cNvPicPr preferRelativeResize="0"/>
          <p:nvPr/>
        </p:nvPicPr>
        <p:blipFill rotWithShape="1">
          <a:blip r:embed="rId448">
            <a:alphaModFix/>
          </a:blip>
          <a:srcRect b="0" l="0" r="0" t="0"/>
          <a:stretch/>
        </p:blipFill>
        <p:spPr>
          <a:xfrm>
            <a:off x="2216345" y="3173579"/>
            <a:ext cx="29677" cy="1550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74" id="1788" name="Google Shape;1788;p13"/>
          <p:cNvPicPr preferRelativeResize="0"/>
          <p:nvPr/>
        </p:nvPicPr>
        <p:blipFill rotWithShape="1">
          <a:blip r:embed="rId449">
            <a:alphaModFix/>
          </a:blip>
          <a:srcRect b="0" l="0" r="0" t="0"/>
          <a:stretch/>
        </p:blipFill>
        <p:spPr>
          <a:xfrm>
            <a:off x="2203136" y="3137346"/>
            <a:ext cx="20684" cy="354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75" id="1789" name="Google Shape;1789;p13"/>
          <p:cNvPicPr preferRelativeResize="0"/>
          <p:nvPr/>
        </p:nvPicPr>
        <p:blipFill rotWithShape="1">
          <a:blip r:embed="rId450">
            <a:alphaModFix/>
          </a:blip>
          <a:srcRect b="0" l="0" r="0" t="0"/>
          <a:stretch/>
        </p:blipFill>
        <p:spPr>
          <a:xfrm>
            <a:off x="2248783" y="3003953"/>
            <a:ext cx="103530" cy="153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76" id="1790" name="Google Shape;1790;p13"/>
          <p:cNvPicPr preferRelativeResize="0"/>
          <p:nvPr/>
        </p:nvPicPr>
        <p:blipFill rotWithShape="1">
          <a:blip r:embed="rId451">
            <a:alphaModFix/>
          </a:blip>
          <a:srcRect b="0" l="0" r="0" t="0"/>
          <a:stretch/>
        </p:blipFill>
        <p:spPr>
          <a:xfrm>
            <a:off x="2158308" y="2936106"/>
            <a:ext cx="199518" cy="208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77" id="1791" name="Google Shape;1791;p13"/>
          <p:cNvPicPr preferRelativeResize="0"/>
          <p:nvPr/>
        </p:nvPicPr>
        <p:blipFill rotWithShape="1">
          <a:blip r:embed="rId452">
            <a:alphaModFix/>
          </a:blip>
          <a:srcRect b="0" l="0" r="0" t="0"/>
          <a:stretch/>
        </p:blipFill>
        <p:spPr>
          <a:xfrm>
            <a:off x="2113282" y="2929464"/>
            <a:ext cx="98705" cy="361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78" id="1792" name="Google Shape;1792;p13"/>
          <p:cNvPicPr preferRelativeResize="0"/>
          <p:nvPr/>
        </p:nvPicPr>
        <p:blipFill rotWithShape="1">
          <a:blip r:embed="rId453">
            <a:alphaModFix/>
          </a:blip>
          <a:srcRect b="0" l="0" r="0" t="0"/>
          <a:stretch/>
        </p:blipFill>
        <p:spPr>
          <a:xfrm>
            <a:off x="2225625" y="3183023"/>
            <a:ext cx="41275" cy="1757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79" id="1793" name="Google Shape;1793;p13"/>
          <p:cNvPicPr preferRelativeResize="0"/>
          <p:nvPr/>
        </p:nvPicPr>
        <p:blipFill rotWithShape="1">
          <a:blip r:embed="rId454">
            <a:alphaModFix/>
          </a:blip>
          <a:srcRect b="0" l="0" r="0" t="0"/>
          <a:stretch/>
        </p:blipFill>
        <p:spPr>
          <a:xfrm>
            <a:off x="2083481" y="3038810"/>
            <a:ext cx="63559" cy="715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80" id="1794" name="Google Shape;1794;p13"/>
          <p:cNvPicPr preferRelativeResize="0"/>
          <p:nvPr/>
        </p:nvPicPr>
        <p:blipFill rotWithShape="1">
          <a:blip r:embed="rId455">
            <a:alphaModFix/>
          </a:blip>
          <a:srcRect b="0" l="0" r="0" t="0"/>
          <a:stretch/>
        </p:blipFill>
        <p:spPr>
          <a:xfrm>
            <a:off x="1212734" y="2900808"/>
            <a:ext cx="36655" cy="1269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81" id="1795" name="Google Shape;1795;p13"/>
          <p:cNvPicPr preferRelativeResize="0"/>
          <p:nvPr/>
        </p:nvPicPr>
        <p:blipFill rotWithShape="1">
          <a:blip r:embed="rId456">
            <a:alphaModFix/>
          </a:blip>
          <a:srcRect b="0" l="0" r="0" t="0"/>
          <a:stretch/>
        </p:blipFill>
        <p:spPr>
          <a:xfrm>
            <a:off x="1208716" y="2869363"/>
            <a:ext cx="68452" cy="972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82" id="1796" name="Google Shape;1796;p13"/>
          <p:cNvPicPr preferRelativeResize="0"/>
          <p:nvPr/>
        </p:nvPicPr>
        <p:blipFill rotWithShape="1">
          <a:blip r:embed="rId457">
            <a:alphaModFix/>
          </a:blip>
          <a:srcRect b="0" l="0" r="0" t="0"/>
          <a:stretch/>
        </p:blipFill>
        <p:spPr>
          <a:xfrm>
            <a:off x="1243564" y="2855930"/>
            <a:ext cx="31290" cy="635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83" id="1797" name="Google Shape;1797;p13"/>
          <p:cNvPicPr preferRelativeResize="0"/>
          <p:nvPr/>
        </p:nvPicPr>
        <p:blipFill rotWithShape="1">
          <a:blip r:embed="rId458">
            <a:alphaModFix/>
          </a:blip>
          <a:srcRect b="0" l="0" r="0" t="0"/>
          <a:stretch/>
        </p:blipFill>
        <p:spPr>
          <a:xfrm>
            <a:off x="1924575" y="2640210"/>
            <a:ext cx="240488" cy="2757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84" id="1798" name="Google Shape;1798;p13"/>
          <p:cNvPicPr preferRelativeResize="0"/>
          <p:nvPr/>
        </p:nvPicPr>
        <p:blipFill rotWithShape="1">
          <a:blip r:embed="rId459">
            <a:alphaModFix/>
          </a:blip>
          <a:srcRect b="0" l="0" r="0" t="0"/>
          <a:stretch/>
        </p:blipFill>
        <p:spPr>
          <a:xfrm>
            <a:off x="1806639" y="2502773"/>
            <a:ext cx="365091" cy="442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85" id="1799" name="Google Shape;1799;p13"/>
          <p:cNvPicPr preferRelativeResize="0"/>
          <p:nvPr/>
        </p:nvPicPr>
        <p:blipFill rotWithShape="1">
          <a:blip r:embed="rId460">
            <a:alphaModFix/>
          </a:blip>
          <a:srcRect b="0" l="0" r="0" t="0"/>
          <a:stretch/>
        </p:blipFill>
        <p:spPr>
          <a:xfrm>
            <a:off x="1639397" y="2322747"/>
            <a:ext cx="268187" cy="3335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86" id="1800" name="Google Shape;1800;p13"/>
          <p:cNvPicPr preferRelativeResize="0"/>
          <p:nvPr/>
        </p:nvPicPr>
        <p:blipFill rotWithShape="1">
          <a:blip r:embed="rId461">
            <a:alphaModFix/>
          </a:blip>
          <a:srcRect b="0" l="0" r="0" t="0"/>
          <a:stretch/>
        </p:blipFill>
        <p:spPr>
          <a:xfrm>
            <a:off x="2012196" y="2942858"/>
            <a:ext cx="160309" cy="1026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87" id="1801" name="Google Shape;1801;p13"/>
          <p:cNvPicPr preferRelativeResize="0"/>
          <p:nvPr/>
        </p:nvPicPr>
        <p:blipFill rotWithShape="1">
          <a:blip r:embed="rId462">
            <a:alphaModFix/>
          </a:blip>
          <a:srcRect b="0" l="0" r="0" t="0"/>
          <a:stretch/>
        </p:blipFill>
        <p:spPr>
          <a:xfrm>
            <a:off x="1981118" y="2934325"/>
            <a:ext cx="141635" cy="660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88" id="1802" name="Google Shape;1802;p13"/>
          <p:cNvPicPr preferRelativeResize="0"/>
          <p:nvPr/>
        </p:nvPicPr>
        <p:blipFill rotWithShape="1">
          <a:blip r:embed="rId463">
            <a:alphaModFix/>
          </a:blip>
          <a:srcRect b="0" l="0" r="0" t="0"/>
          <a:stretch/>
        </p:blipFill>
        <p:spPr>
          <a:xfrm>
            <a:off x="1949780" y="2953196"/>
            <a:ext cx="102680" cy="662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89" id="1803" name="Google Shape;1803;p13"/>
          <p:cNvPicPr preferRelativeResize="0"/>
          <p:nvPr/>
        </p:nvPicPr>
        <p:blipFill rotWithShape="1">
          <a:blip r:embed="rId464">
            <a:alphaModFix/>
          </a:blip>
          <a:srcRect b="0" l="0" r="0" t="0"/>
          <a:stretch/>
        </p:blipFill>
        <p:spPr>
          <a:xfrm>
            <a:off x="1891650" y="2918717"/>
            <a:ext cx="123984" cy="915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91" id="1804" name="Google Shape;1804;p13"/>
          <p:cNvPicPr preferRelativeResize="0"/>
          <p:nvPr/>
        </p:nvPicPr>
        <p:blipFill rotWithShape="1">
          <a:blip r:embed="rId465">
            <a:alphaModFix/>
          </a:blip>
          <a:srcRect b="0" l="0" r="0" t="0"/>
          <a:stretch/>
        </p:blipFill>
        <p:spPr>
          <a:xfrm>
            <a:off x="1883518" y="2967266"/>
            <a:ext cx="128518" cy="948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92" id="1805" name="Google Shape;1805;p13"/>
          <p:cNvPicPr preferRelativeResize="0"/>
          <p:nvPr/>
        </p:nvPicPr>
        <p:blipFill rotWithShape="1">
          <a:blip r:embed="rId466">
            <a:alphaModFix/>
          </a:blip>
          <a:srcRect b="0" l="0" r="0" t="0"/>
          <a:stretch/>
        </p:blipFill>
        <p:spPr>
          <a:xfrm>
            <a:off x="1962879" y="2965269"/>
            <a:ext cx="64297" cy="578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93" id="1806" name="Google Shape;1806;p13"/>
          <p:cNvPicPr preferRelativeResize="0"/>
          <p:nvPr/>
        </p:nvPicPr>
        <p:blipFill rotWithShape="1">
          <a:blip r:embed="rId467">
            <a:alphaModFix/>
          </a:blip>
          <a:srcRect b="0" l="0" r="0" t="0"/>
          <a:stretch/>
        </p:blipFill>
        <p:spPr>
          <a:xfrm>
            <a:off x="1897497" y="2964395"/>
            <a:ext cx="132760" cy="660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94" id="1807" name="Google Shape;1807;p13"/>
          <p:cNvPicPr preferRelativeResize="0"/>
          <p:nvPr/>
        </p:nvPicPr>
        <p:blipFill rotWithShape="1">
          <a:blip r:embed="rId468">
            <a:alphaModFix/>
          </a:blip>
          <a:srcRect b="0" l="0" r="0" t="0"/>
          <a:stretch/>
        </p:blipFill>
        <p:spPr>
          <a:xfrm>
            <a:off x="1961594" y="2989126"/>
            <a:ext cx="130006" cy="101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95" id="1808" name="Google Shape;1808;p13"/>
          <p:cNvPicPr preferRelativeResize="0"/>
          <p:nvPr/>
        </p:nvPicPr>
        <p:blipFill rotWithShape="1">
          <a:blip r:embed="rId469">
            <a:alphaModFix/>
          </a:blip>
          <a:srcRect b="0" l="0" r="0" t="0"/>
          <a:stretch/>
        </p:blipFill>
        <p:spPr>
          <a:xfrm>
            <a:off x="2013492" y="3028175"/>
            <a:ext cx="87901" cy="400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96" id="1809" name="Google Shape;1809;p13"/>
          <p:cNvPicPr preferRelativeResize="0"/>
          <p:nvPr/>
        </p:nvPicPr>
        <p:blipFill rotWithShape="1">
          <a:blip r:embed="rId470">
            <a:alphaModFix/>
          </a:blip>
          <a:srcRect b="0" l="0" r="0" t="0"/>
          <a:stretch/>
        </p:blipFill>
        <p:spPr>
          <a:xfrm>
            <a:off x="1926021" y="2978081"/>
            <a:ext cx="122364" cy="618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97" id="1810" name="Google Shape;1810;p13"/>
          <p:cNvPicPr preferRelativeResize="0"/>
          <p:nvPr/>
        </p:nvPicPr>
        <p:blipFill rotWithShape="1">
          <a:blip r:embed="rId471">
            <a:alphaModFix/>
          </a:blip>
          <a:srcRect b="0" l="0" r="0" t="0"/>
          <a:stretch/>
        </p:blipFill>
        <p:spPr>
          <a:xfrm>
            <a:off x="2271079" y="3228776"/>
            <a:ext cx="175107" cy="186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98" id="1811" name="Google Shape;1811;p13"/>
          <p:cNvPicPr preferRelativeResize="0"/>
          <p:nvPr/>
        </p:nvPicPr>
        <p:blipFill rotWithShape="1">
          <a:blip r:embed="rId472">
            <a:alphaModFix/>
          </a:blip>
          <a:srcRect b="0" l="0" r="0" t="0"/>
          <a:stretch/>
        </p:blipFill>
        <p:spPr>
          <a:xfrm>
            <a:off x="2232347" y="3220131"/>
            <a:ext cx="266710" cy="262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99" id="1812" name="Google Shape;1812;p13"/>
          <p:cNvPicPr preferRelativeResize="0"/>
          <p:nvPr/>
        </p:nvPicPr>
        <p:blipFill rotWithShape="1">
          <a:blip r:embed="rId473">
            <a:alphaModFix/>
          </a:blip>
          <a:srcRect b="0" l="0" r="0" t="0"/>
          <a:stretch/>
        </p:blipFill>
        <p:spPr>
          <a:xfrm>
            <a:off x="2522393" y="3237290"/>
            <a:ext cx="16101" cy="373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01" id="1813" name="Google Shape;1813;p13"/>
          <p:cNvPicPr preferRelativeResize="0"/>
          <p:nvPr/>
        </p:nvPicPr>
        <p:blipFill rotWithShape="1">
          <a:blip r:embed="rId474">
            <a:alphaModFix/>
          </a:blip>
          <a:srcRect b="0" l="0" r="0" t="0"/>
          <a:stretch/>
        </p:blipFill>
        <p:spPr>
          <a:xfrm>
            <a:off x="2509716" y="3229669"/>
            <a:ext cx="34844" cy="2108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02" id="1814" name="Google Shape;1814;p13"/>
          <p:cNvPicPr preferRelativeResize="0"/>
          <p:nvPr/>
        </p:nvPicPr>
        <p:blipFill rotWithShape="1">
          <a:blip r:embed="rId475">
            <a:alphaModFix/>
          </a:blip>
          <a:srcRect b="0" l="0" r="0" t="0"/>
          <a:stretch/>
        </p:blipFill>
        <p:spPr>
          <a:xfrm>
            <a:off x="2040025" y="3247188"/>
            <a:ext cx="98984" cy="23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05" id="1815" name="Google Shape;1815;p13"/>
          <p:cNvPicPr preferRelativeResize="0"/>
          <p:nvPr/>
        </p:nvPicPr>
        <p:blipFill rotWithShape="1">
          <a:blip r:embed="rId476">
            <a:alphaModFix/>
          </a:blip>
          <a:srcRect b="0" l="0" r="0" t="0"/>
          <a:stretch/>
        </p:blipFill>
        <p:spPr>
          <a:xfrm>
            <a:off x="2047263" y="3294000"/>
            <a:ext cx="19711" cy="1053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06" id="1816" name="Google Shape;1816;p13"/>
          <p:cNvPicPr preferRelativeResize="0"/>
          <p:nvPr/>
        </p:nvPicPr>
        <p:blipFill rotWithShape="1">
          <a:blip r:embed="rId477">
            <a:alphaModFix/>
          </a:blip>
          <a:srcRect b="0" l="0" r="0" t="0"/>
          <a:stretch/>
        </p:blipFill>
        <p:spPr>
          <a:xfrm>
            <a:off x="2053395" y="3280414"/>
            <a:ext cx="36934" cy="2039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07" id="1817" name="Google Shape;1817;p13"/>
          <p:cNvPicPr preferRelativeResize="0"/>
          <p:nvPr/>
        </p:nvPicPr>
        <p:blipFill rotWithShape="1">
          <a:blip r:embed="rId478">
            <a:alphaModFix/>
          </a:blip>
          <a:srcRect b="0" l="0" r="0" t="0"/>
          <a:stretch/>
        </p:blipFill>
        <p:spPr>
          <a:xfrm>
            <a:off x="2033290" y="3239945"/>
            <a:ext cx="110762" cy="1099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08" id="1818" name="Google Shape;1818;p13"/>
          <p:cNvPicPr preferRelativeResize="0"/>
          <p:nvPr/>
        </p:nvPicPr>
        <p:blipFill rotWithShape="1">
          <a:blip r:embed="rId479">
            <a:alphaModFix/>
          </a:blip>
          <a:srcRect b="0" l="0" r="0" t="0"/>
          <a:stretch/>
        </p:blipFill>
        <p:spPr>
          <a:xfrm>
            <a:off x="2040545" y="3330240"/>
            <a:ext cx="16523" cy="116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09" id="1819" name="Google Shape;1819;p13"/>
          <p:cNvPicPr preferRelativeResize="0"/>
          <p:nvPr/>
        </p:nvPicPr>
        <p:blipFill rotWithShape="1">
          <a:blip r:embed="rId480">
            <a:alphaModFix/>
          </a:blip>
          <a:srcRect b="0" l="0" r="0" t="0"/>
          <a:stretch/>
        </p:blipFill>
        <p:spPr>
          <a:xfrm>
            <a:off x="2481342" y="3231820"/>
            <a:ext cx="23444" cy="318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10" id="1820" name="Google Shape;1820;p13"/>
          <p:cNvPicPr preferRelativeResize="0"/>
          <p:nvPr/>
        </p:nvPicPr>
        <p:blipFill rotWithShape="1">
          <a:blip r:embed="rId481">
            <a:alphaModFix/>
          </a:blip>
          <a:srcRect b="0" l="0" r="0" t="0"/>
          <a:stretch/>
        </p:blipFill>
        <p:spPr>
          <a:xfrm>
            <a:off x="2499024" y="3254945"/>
            <a:ext cx="20691" cy="1685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12" id="1821" name="Google Shape;1821;p13"/>
          <p:cNvPicPr preferRelativeResize="0"/>
          <p:nvPr/>
        </p:nvPicPr>
        <p:blipFill rotWithShape="1">
          <a:blip r:embed="rId482">
            <a:alphaModFix/>
          </a:blip>
          <a:srcRect b="0" l="0" r="0" t="0"/>
          <a:stretch/>
        </p:blipFill>
        <p:spPr>
          <a:xfrm>
            <a:off x="2429947" y="3438164"/>
            <a:ext cx="86878" cy="457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13" id="1822" name="Google Shape;1822;p13"/>
          <p:cNvPicPr preferRelativeResize="0"/>
          <p:nvPr/>
        </p:nvPicPr>
        <p:blipFill rotWithShape="1">
          <a:blip r:embed="rId483">
            <a:alphaModFix/>
          </a:blip>
          <a:srcRect b="0" l="0" r="0" t="0"/>
          <a:stretch/>
        </p:blipFill>
        <p:spPr>
          <a:xfrm>
            <a:off x="2363896" y="3457866"/>
            <a:ext cx="159248" cy="207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14" id="1823" name="Google Shape;1823;p13"/>
          <p:cNvPicPr preferRelativeResize="0"/>
          <p:nvPr/>
        </p:nvPicPr>
        <p:blipFill rotWithShape="1">
          <a:blip r:embed="rId484">
            <a:alphaModFix/>
          </a:blip>
          <a:srcRect b="0" l="0" r="0" t="0"/>
          <a:stretch/>
        </p:blipFill>
        <p:spPr>
          <a:xfrm>
            <a:off x="2105685" y="3465562"/>
            <a:ext cx="353220" cy="424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15" id="1824" name="Google Shape;1824;p13"/>
          <p:cNvPicPr preferRelativeResize="0"/>
          <p:nvPr/>
        </p:nvPicPr>
        <p:blipFill rotWithShape="1">
          <a:blip r:embed="rId485">
            <a:alphaModFix/>
          </a:blip>
          <a:srcRect b="0" l="0" r="0" t="0"/>
          <a:stretch/>
        </p:blipFill>
        <p:spPr>
          <a:xfrm>
            <a:off x="2085014" y="3446531"/>
            <a:ext cx="426354" cy="485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16" id="1825" name="Google Shape;1825;p13"/>
          <p:cNvPicPr preferRelativeResize="0"/>
          <p:nvPr/>
        </p:nvPicPr>
        <p:blipFill rotWithShape="1">
          <a:blip r:embed="rId486">
            <a:alphaModFix/>
          </a:blip>
          <a:srcRect b="0" l="0" r="0" t="0"/>
          <a:stretch/>
        </p:blipFill>
        <p:spPr>
          <a:xfrm>
            <a:off x="2087451" y="3458424"/>
            <a:ext cx="23550" cy="304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17" id="1826" name="Google Shape;1826;p13"/>
          <p:cNvPicPr preferRelativeResize="0"/>
          <p:nvPr/>
        </p:nvPicPr>
        <p:blipFill rotWithShape="1">
          <a:blip r:embed="rId487">
            <a:alphaModFix/>
          </a:blip>
          <a:srcRect b="0" l="0" r="0" t="0"/>
          <a:stretch/>
        </p:blipFill>
        <p:spPr>
          <a:xfrm>
            <a:off x="2052416" y="3276048"/>
            <a:ext cx="53164" cy="434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18" id="1827" name="Google Shape;1827;p13"/>
          <p:cNvPicPr preferRelativeResize="0"/>
          <p:nvPr/>
        </p:nvPicPr>
        <p:blipFill rotWithShape="1">
          <a:blip r:embed="rId488">
            <a:alphaModFix/>
          </a:blip>
          <a:srcRect b="0" l="0" r="0" t="0"/>
          <a:stretch/>
        </p:blipFill>
        <p:spPr>
          <a:xfrm>
            <a:off x="2031280" y="3269691"/>
            <a:ext cx="77482" cy="1064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19" id="1828" name="Google Shape;1828;p13"/>
          <p:cNvPicPr preferRelativeResize="0"/>
          <p:nvPr/>
        </p:nvPicPr>
        <p:blipFill rotWithShape="1">
          <a:blip r:embed="rId489">
            <a:alphaModFix/>
          </a:blip>
          <a:srcRect b="0" l="0" r="0" t="0"/>
          <a:stretch/>
        </p:blipFill>
        <p:spPr>
          <a:xfrm>
            <a:off x="2095507" y="3258660"/>
            <a:ext cx="28108" cy="2210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20" id="1829" name="Google Shape;1829;p13"/>
          <p:cNvPicPr preferRelativeResize="0"/>
          <p:nvPr/>
        </p:nvPicPr>
        <p:blipFill rotWithShape="1">
          <a:blip r:embed="rId490">
            <a:alphaModFix/>
          </a:blip>
          <a:srcRect b="0" l="0" r="0" t="0"/>
          <a:stretch/>
        </p:blipFill>
        <p:spPr>
          <a:xfrm>
            <a:off x="2093367" y="3285504"/>
            <a:ext cx="25218" cy="1567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21" id="1830" name="Google Shape;1830;p13"/>
          <p:cNvPicPr preferRelativeResize="0"/>
          <p:nvPr/>
        </p:nvPicPr>
        <p:blipFill rotWithShape="1">
          <a:blip r:embed="rId491">
            <a:alphaModFix/>
          </a:blip>
          <a:srcRect b="0" l="0" r="0" t="0"/>
          <a:stretch/>
        </p:blipFill>
        <p:spPr>
          <a:xfrm>
            <a:off x="2052702" y="3294719"/>
            <a:ext cx="64483" cy="1624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22" id="1831" name="Google Shape;1831;p13"/>
          <p:cNvPicPr preferRelativeResize="0"/>
          <p:nvPr/>
        </p:nvPicPr>
        <p:blipFill rotWithShape="1">
          <a:blip r:embed="rId492">
            <a:alphaModFix/>
          </a:blip>
          <a:srcRect b="0" l="0" r="0" t="0"/>
          <a:stretch/>
        </p:blipFill>
        <p:spPr>
          <a:xfrm>
            <a:off x="2488817" y="3258753"/>
            <a:ext cx="16585" cy="880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23" id="1832" name="Google Shape;1832;p13"/>
          <p:cNvPicPr preferRelativeResize="0"/>
          <p:nvPr/>
        </p:nvPicPr>
        <p:blipFill rotWithShape="1">
          <a:blip r:embed="rId493">
            <a:alphaModFix/>
          </a:blip>
          <a:srcRect b="0" l="0" r="0" t="0"/>
          <a:stretch/>
        </p:blipFill>
        <p:spPr>
          <a:xfrm>
            <a:off x="2483581" y="3249822"/>
            <a:ext cx="29392" cy="196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24" id="1833" name="Google Shape;1833;p13"/>
          <p:cNvPicPr preferRelativeResize="0"/>
          <p:nvPr/>
        </p:nvPicPr>
        <p:blipFill rotWithShape="1">
          <a:blip r:embed="rId494">
            <a:alphaModFix/>
          </a:blip>
          <a:srcRect b="0" l="0" r="0" t="0"/>
          <a:stretch/>
        </p:blipFill>
        <p:spPr>
          <a:xfrm>
            <a:off x="2455834" y="3232752"/>
            <a:ext cx="35061" cy="821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25" id="1834" name="Google Shape;1834;p13"/>
          <p:cNvPicPr preferRelativeResize="0"/>
          <p:nvPr/>
        </p:nvPicPr>
        <p:blipFill rotWithShape="1">
          <a:blip r:embed="rId495">
            <a:alphaModFix/>
          </a:blip>
          <a:srcRect b="0" l="0" r="0" t="0"/>
          <a:stretch/>
        </p:blipFill>
        <p:spPr>
          <a:xfrm>
            <a:off x="2455387" y="3229099"/>
            <a:ext cx="42695" cy="2525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26" id="1835" name="Google Shape;1835;p13"/>
          <p:cNvPicPr preferRelativeResize="0"/>
          <p:nvPr/>
        </p:nvPicPr>
        <p:blipFill rotWithShape="1">
          <a:blip r:embed="rId496">
            <a:alphaModFix/>
          </a:blip>
          <a:srcRect b="0" l="0" r="0" t="0"/>
          <a:stretch/>
        </p:blipFill>
        <p:spPr>
          <a:xfrm>
            <a:off x="2516769" y="3235703"/>
            <a:ext cx="32295" cy="1889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27" id="1836" name="Google Shape;1836;p13"/>
          <p:cNvPicPr preferRelativeResize="0"/>
          <p:nvPr/>
        </p:nvPicPr>
        <p:blipFill rotWithShape="1">
          <a:blip r:embed="rId497">
            <a:alphaModFix/>
          </a:blip>
          <a:srcRect b="0" l="0" r="0" t="0"/>
          <a:stretch/>
        </p:blipFill>
        <p:spPr>
          <a:xfrm>
            <a:off x="2488109" y="3309794"/>
            <a:ext cx="57133" cy="1546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28" id="1837" name="Google Shape;1837;p13"/>
          <p:cNvPicPr preferRelativeResize="0"/>
          <p:nvPr/>
        </p:nvPicPr>
        <p:blipFill rotWithShape="1">
          <a:blip r:embed="rId498">
            <a:alphaModFix/>
          </a:blip>
          <a:srcRect b="0" l="0" r="0" t="0"/>
          <a:stretch/>
        </p:blipFill>
        <p:spPr>
          <a:xfrm>
            <a:off x="2465354" y="3222165"/>
            <a:ext cx="63862" cy="222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29" id="1838" name="Google Shape;1838;p13"/>
          <p:cNvPicPr preferRelativeResize="0"/>
          <p:nvPr/>
        </p:nvPicPr>
        <p:blipFill rotWithShape="1">
          <a:blip r:embed="rId499">
            <a:alphaModFix/>
          </a:blip>
          <a:srcRect b="0" l="0" r="0" t="0"/>
          <a:stretch/>
        </p:blipFill>
        <p:spPr>
          <a:xfrm>
            <a:off x="2462991" y="3230940"/>
            <a:ext cx="45294" cy="754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30" id="1839" name="Google Shape;1839;p13"/>
          <p:cNvPicPr preferRelativeResize="0"/>
          <p:nvPr/>
        </p:nvPicPr>
        <p:blipFill rotWithShape="1">
          <a:blip r:embed="rId500">
            <a:alphaModFix/>
          </a:blip>
          <a:srcRect b="0" l="0" r="0" t="0"/>
          <a:stretch/>
        </p:blipFill>
        <p:spPr>
          <a:xfrm>
            <a:off x="2440459" y="3222252"/>
            <a:ext cx="49542" cy="155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31" id="1840" name="Google Shape;1840;p13"/>
          <p:cNvPicPr preferRelativeResize="0"/>
          <p:nvPr/>
        </p:nvPicPr>
        <p:blipFill rotWithShape="1">
          <a:blip r:embed="rId501">
            <a:alphaModFix/>
          </a:blip>
          <a:srcRect b="0" l="0" r="0" t="0"/>
          <a:stretch/>
        </p:blipFill>
        <p:spPr>
          <a:xfrm>
            <a:off x="2402770" y="3215152"/>
            <a:ext cx="93787" cy="219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32" id="1841" name="Google Shape;1841;p13"/>
          <p:cNvPicPr preferRelativeResize="0"/>
          <p:nvPr/>
        </p:nvPicPr>
        <p:blipFill rotWithShape="1">
          <a:blip r:embed="rId502">
            <a:alphaModFix/>
          </a:blip>
          <a:srcRect b="0" l="0" r="0" t="0"/>
          <a:stretch/>
        </p:blipFill>
        <p:spPr>
          <a:xfrm>
            <a:off x="2053973" y="3303878"/>
            <a:ext cx="18291" cy="1762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33" id="1842" name="Google Shape;1842;p13"/>
          <p:cNvPicPr preferRelativeResize="0"/>
          <p:nvPr/>
        </p:nvPicPr>
        <p:blipFill rotWithShape="1">
          <a:blip r:embed="rId503">
            <a:alphaModFix/>
          </a:blip>
          <a:srcRect b="0" l="0" r="0" t="0"/>
          <a:stretch/>
        </p:blipFill>
        <p:spPr>
          <a:xfrm>
            <a:off x="2042834" y="3318514"/>
            <a:ext cx="32338" cy="1595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34" id="1843" name="Google Shape;1843;p13"/>
          <p:cNvPicPr preferRelativeResize="0"/>
          <p:nvPr/>
        </p:nvPicPr>
        <p:blipFill rotWithShape="1">
          <a:blip r:embed="rId504">
            <a:alphaModFix/>
          </a:blip>
          <a:srcRect b="0" l="0" r="0" t="0"/>
          <a:stretch/>
        </p:blipFill>
        <p:spPr>
          <a:xfrm>
            <a:off x="2072715" y="3356259"/>
            <a:ext cx="21050" cy="1197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36" id="1844" name="Google Shape;1844;p13"/>
          <p:cNvPicPr preferRelativeResize="0"/>
          <p:nvPr/>
        </p:nvPicPr>
        <p:blipFill rotWithShape="1">
          <a:blip r:embed="rId505">
            <a:alphaModFix/>
          </a:blip>
          <a:srcRect b="0" l="0" r="0" t="0"/>
          <a:stretch/>
        </p:blipFill>
        <p:spPr>
          <a:xfrm>
            <a:off x="2283699" y="3309980"/>
            <a:ext cx="78853" cy="506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37" id="1845" name="Google Shape;1845;p13"/>
          <p:cNvPicPr preferRelativeResize="0"/>
          <p:nvPr/>
        </p:nvPicPr>
        <p:blipFill rotWithShape="1">
          <a:blip r:embed="rId506">
            <a:alphaModFix/>
          </a:blip>
          <a:srcRect b="0" l="0" r="0" t="0"/>
          <a:stretch/>
        </p:blipFill>
        <p:spPr>
          <a:xfrm>
            <a:off x="2245055" y="3317013"/>
            <a:ext cx="112945" cy="663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38" id="1846" name="Google Shape;1846;p13"/>
          <p:cNvPicPr preferRelativeResize="0"/>
          <p:nvPr/>
        </p:nvPicPr>
        <p:blipFill rotWithShape="1">
          <a:blip r:embed="rId507">
            <a:alphaModFix/>
          </a:blip>
          <a:srcRect b="0" l="0" r="0" t="0"/>
          <a:stretch/>
        </p:blipFill>
        <p:spPr>
          <a:xfrm>
            <a:off x="2034493" y="3282639"/>
            <a:ext cx="252563" cy="1545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39" id="1847" name="Google Shape;1847;p13"/>
          <p:cNvPicPr preferRelativeResize="0"/>
          <p:nvPr/>
        </p:nvPicPr>
        <p:blipFill rotWithShape="1">
          <a:blip r:embed="rId508">
            <a:alphaModFix/>
          </a:blip>
          <a:srcRect b="0" l="0" r="0" t="0"/>
          <a:stretch/>
        </p:blipFill>
        <p:spPr>
          <a:xfrm>
            <a:off x="2324043" y="3209633"/>
            <a:ext cx="41139" cy="21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40" id="1848" name="Google Shape;1848;p13"/>
          <p:cNvPicPr preferRelativeResize="0"/>
          <p:nvPr/>
        </p:nvPicPr>
        <p:blipFill rotWithShape="1">
          <a:blip r:embed="rId509">
            <a:alphaModFix/>
          </a:blip>
          <a:srcRect b="0" l="0" r="0" t="0"/>
          <a:stretch/>
        </p:blipFill>
        <p:spPr>
          <a:xfrm>
            <a:off x="2316427" y="3092667"/>
            <a:ext cx="56048" cy="1015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41" id="1849" name="Google Shape;1849;p13"/>
          <p:cNvPicPr preferRelativeResize="0"/>
          <p:nvPr/>
        </p:nvPicPr>
        <p:blipFill rotWithShape="1">
          <a:blip r:embed="rId510">
            <a:alphaModFix/>
          </a:blip>
          <a:srcRect b="0" l="0" r="0" t="0"/>
          <a:stretch/>
        </p:blipFill>
        <p:spPr>
          <a:xfrm>
            <a:off x="2354768" y="3154127"/>
            <a:ext cx="15338" cy="757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42" id="1850" name="Google Shape;1850;p13"/>
          <p:cNvPicPr preferRelativeResize="0"/>
          <p:nvPr/>
        </p:nvPicPr>
        <p:blipFill rotWithShape="1">
          <a:blip r:embed="rId511">
            <a:alphaModFix/>
          </a:blip>
          <a:srcRect b="0" l="0" r="0" t="0"/>
          <a:stretch/>
        </p:blipFill>
        <p:spPr>
          <a:xfrm>
            <a:off x="1421442" y="3861234"/>
            <a:ext cx="485520" cy="2628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43" id="1851" name="Google Shape;1851;p13"/>
          <p:cNvPicPr preferRelativeResize="0"/>
          <p:nvPr/>
        </p:nvPicPr>
        <p:blipFill rotWithShape="1">
          <a:blip r:embed="rId512">
            <a:alphaModFix/>
          </a:blip>
          <a:srcRect b="0" l="0" r="0" t="0"/>
          <a:stretch/>
        </p:blipFill>
        <p:spPr>
          <a:xfrm>
            <a:off x="1465221" y="3828424"/>
            <a:ext cx="464111" cy="2625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44" id="1852" name="Google Shape;1852;p13"/>
          <p:cNvPicPr preferRelativeResize="0"/>
          <p:nvPr/>
        </p:nvPicPr>
        <p:blipFill rotWithShape="1">
          <a:blip r:embed="rId513">
            <a:alphaModFix/>
          </a:blip>
          <a:srcRect b="0" l="0" r="0" t="0"/>
          <a:stretch/>
        </p:blipFill>
        <p:spPr>
          <a:xfrm>
            <a:off x="1917543" y="3821274"/>
            <a:ext cx="183039" cy="1509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45" id="1853" name="Google Shape;1853;p13"/>
          <p:cNvPicPr preferRelativeResize="0"/>
          <p:nvPr/>
        </p:nvPicPr>
        <p:blipFill rotWithShape="1">
          <a:blip r:embed="rId514">
            <a:alphaModFix/>
          </a:blip>
          <a:srcRect b="0" l="0" r="0" t="0"/>
          <a:stretch/>
        </p:blipFill>
        <p:spPr>
          <a:xfrm>
            <a:off x="1899711" y="3865333"/>
            <a:ext cx="65797" cy="719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46" id="1854" name="Google Shape;1854;p13"/>
          <p:cNvPicPr preferRelativeResize="0"/>
          <p:nvPr/>
        </p:nvPicPr>
        <p:blipFill rotWithShape="1">
          <a:blip r:embed="rId515">
            <a:alphaModFix/>
          </a:blip>
          <a:srcRect b="0" l="0" r="0" t="0"/>
          <a:stretch/>
        </p:blipFill>
        <p:spPr>
          <a:xfrm>
            <a:off x="2068684" y="3839393"/>
            <a:ext cx="121392" cy="1281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47" id="1855" name="Google Shape;1855;p13"/>
          <p:cNvPicPr preferRelativeResize="0"/>
          <p:nvPr/>
        </p:nvPicPr>
        <p:blipFill rotWithShape="1">
          <a:blip r:embed="rId516">
            <a:alphaModFix/>
          </a:blip>
          <a:srcRect b="0" l="0" r="0" t="0"/>
          <a:stretch/>
        </p:blipFill>
        <p:spPr>
          <a:xfrm>
            <a:off x="2200152" y="3782907"/>
            <a:ext cx="25013" cy="355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48" id="1856" name="Google Shape;1856;p13"/>
          <p:cNvPicPr preferRelativeResize="0"/>
          <p:nvPr/>
        </p:nvPicPr>
        <p:blipFill rotWithShape="1">
          <a:blip r:embed="rId517">
            <a:alphaModFix/>
          </a:blip>
          <a:srcRect b="0" l="0" r="0" t="0"/>
          <a:stretch/>
        </p:blipFill>
        <p:spPr>
          <a:xfrm>
            <a:off x="1921072" y="3794676"/>
            <a:ext cx="55812" cy="241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49" id="1857" name="Google Shape;1857;p13"/>
          <p:cNvPicPr preferRelativeResize="0"/>
          <p:nvPr/>
        </p:nvPicPr>
        <p:blipFill rotWithShape="1">
          <a:blip r:embed="rId518">
            <a:alphaModFix/>
          </a:blip>
          <a:srcRect b="0" l="0" r="0" t="0"/>
          <a:stretch/>
        </p:blipFill>
        <p:spPr>
          <a:xfrm>
            <a:off x="1975394" y="3707519"/>
            <a:ext cx="41939" cy="870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50" id="1858" name="Google Shape;1858;p13"/>
          <p:cNvPicPr preferRelativeResize="0"/>
          <p:nvPr/>
        </p:nvPicPr>
        <p:blipFill rotWithShape="1">
          <a:blip r:embed="rId519">
            <a:alphaModFix/>
          </a:blip>
          <a:srcRect b="0" l="0" r="0" t="0"/>
          <a:stretch/>
        </p:blipFill>
        <p:spPr>
          <a:xfrm>
            <a:off x="2222548" y="3701560"/>
            <a:ext cx="34192" cy="696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51" id="1859" name="Google Shape;1859;p13"/>
          <p:cNvPicPr preferRelativeResize="0"/>
          <p:nvPr/>
        </p:nvPicPr>
        <p:blipFill rotWithShape="1">
          <a:blip r:embed="rId520">
            <a:alphaModFix/>
          </a:blip>
          <a:srcRect b="0" l="0" r="0" t="0"/>
          <a:stretch/>
        </p:blipFill>
        <p:spPr>
          <a:xfrm>
            <a:off x="2178006" y="3547548"/>
            <a:ext cx="56929" cy="2053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52" id="1860" name="Google Shape;1860;p13"/>
          <p:cNvPicPr preferRelativeResize="0"/>
          <p:nvPr/>
        </p:nvPicPr>
        <p:blipFill rotWithShape="1">
          <a:blip r:embed="rId521">
            <a:alphaModFix/>
          </a:blip>
          <a:srcRect b="0" l="0" r="0" t="0"/>
          <a:stretch/>
        </p:blipFill>
        <p:spPr>
          <a:xfrm>
            <a:off x="2142314" y="3521924"/>
            <a:ext cx="25106" cy="289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53" id="1861" name="Google Shape;1861;p13"/>
          <p:cNvPicPr preferRelativeResize="0"/>
          <p:nvPr/>
        </p:nvPicPr>
        <p:blipFill rotWithShape="1">
          <a:blip r:embed="rId522">
            <a:alphaModFix/>
          </a:blip>
          <a:srcRect b="0" l="0" r="0" t="0"/>
          <a:stretch/>
        </p:blipFill>
        <p:spPr>
          <a:xfrm>
            <a:off x="2099080" y="3502819"/>
            <a:ext cx="50497" cy="1921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54" id="1862" name="Google Shape;1862;p13"/>
          <p:cNvPicPr preferRelativeResize="0"/>
          <p:nvPr/>
        </p:nvPicPr>
        <p:blipFill rotWithShape="1">
          <a:blip r:embed="rId523">
            <a:alphaModFix/>
          </a:blip>
          <a:srcRect b="0" l="0" r="0" t="0"/>
          <a:stretch/>
        </p:blipFill>
        <p:spPr>
          <a:xfrm>
            <a:off x="2093058" y="3658741"/>
            <a:ext cx="41591" cy="743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55" id="1863" name="Google Shape;1863;p13"/>
          <p:cNvPicPr preferRelativeResize="0"/>
          <p:nvPr/>
        </p:nvPicPr>
        <p:blipFill rotWithShape="1">
          <a:blip r:embed="rId524">
            <a:alphaModFix/>
          </a:blip>
          <a:srcRect b="0" l="0" r="0" t="0"/>
          <a:stretch/>
        </p:blipFill>
        <p:spPr>
          <a:xfrm>
            <a:off x="2088821" y="3657315"/>
            <a:ext cx="19010" cy="768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56" id="1864" name="Google Shape;1864;p13"/>
          <p:cNvPicPr preferRelativeResize="0"/>
          <p:nvPr/>
        </p:nvPicPr>
        <p:blipFill rotWithShape="1">
          <a:blip r:embed="rId525">
            <a:alphaModFix/>
          </a:blip>
          <a:srcRect b="0" l="0" r="0" t="0"/>
          <a:stretch/>
        </p:blipFill>
        <p:spPr>
          <a:xfrm>
            <a:off x="2002695" y="3554933"/>
            <a:ext cx="85619" cy="2472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57" id="1865" name="Google Shape;1865;p13"/>
          <p:cNvPicPr preferRelativeResize="0"/>
          <p:nvPr/>
        </p:nvPicPr>
        <p:blipFill rotWithShape="1">
          <a:blip r:embed="rId526">
            <a:alphaModFix/>
          </a:blip>
          <a:srcRect b="0" l="0" r="0" t="0"/>
          <a:stretch/>
        </p:blipFill>
        <p:spPr>
          <a:xfrm>
            <a:off x="1953662" y="3743133"/>
            <a:ext cx="55273" cy="720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58" id="1866" name="Google Shape;1866;p13"/>
          <p:cNvPicPr preferRelativeResize="0"/>
          <p:nvPr/>
        </p:nvPicPr>
        <p:blipFill rotWithShape="1">
          <a:blip r:embed="rId527">
            <a:alphaModFix/>
          </a:blip>
          <a:srcRect b="0" l="0" r="0" t="0"/>
          <a:stretch/>
        </p:blipFill>
        <p:spPr>
          <a:xfrm>
            <a:off x="1895210" y="3783055"/>
            <a:ext cx="83064" cy="652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59" id="1867" name="Google Shape;1867;p13"/>
          <p:cNvPicPr preferRelativeResize="0"/>
          <p:nvPr/>
        </p:nvPicPr>
        <p:blipFill rotWithShape="1">
          <a:blip r:embed="rId528">
            <a:alphaModFix/>
          </a:blip>
          <a:srcRect b="0" l="0" r="0" t="0"/>
          <a:stretch/>
        </p:blipFill>
        <p:spPr>
          <a:xfrm>
            <a:off x="2119683" y="3516846"/>
            <a:ext cx="74561" cy="568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60" id="1868" name="Google Shape;1868;p13"/>
          <p:cNvPicPr preferRelativeResize="0"/>
          <p:nvPr/>
        </p:nvPicPr>
        <p:blipFill rotWithShape="1">
          <a:blip r:embed="rId529">
            <a:alphaModFix/>
          </a:blip>
          <a:srcRect b="0" l="0" r="0" t="0"/>
          <a:stretch/>
        </p:blipFill>
        <p:spPr>
          <a:xfrm>
            <a:off x="2178923" y="3586372"/>
            <a:ext cx="47489" cy="1367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61" id="1869" name="Google Shape;1869;p13"/>
          <p:cNvPicPr preferRelativeResize="0"/>
          <p:nvPr/>
        </p:nvPicPr>
        <p:blipFill rotWithShape="1">
          <a:blip r:embed="rId530">
            <a:alphaModFix/>
          </a:blip>
          <a:srcRect b="0" l="0" r="0" t="0"/>
          <a:stretch/>
        </p:blipFill>
        <p:spPr>
          <a:xfrm>
            <a:off x="2088009" y="3546475"/>
            <a:ext cx="41908" cy="1607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62" id="1870" name="Google Shape;1870;p13"/>
          <p:cNvPicPr preferRelativeResize="0"/>
          <p:nvPr/>
        </p:nvPicPr>
        <p:blipFill rotWithShape="1">
          <a:blip r:embed="rId531">
            <a:alphaModFix/>
          </a:blip>
          <a:srcRect b="0" l="0" r="0" t="0"/>
          <a:stretch/>
        </p:blipFill>
        <p:spPr>
          <a:xfrm>
            <a:off x="2172076" y="3765265"/>
            <a:ext cx="71354" cy="927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64" id="1871" name="Google Shape;1871;p13"/>
          <p:cNvPicPr preferRelativeResize="0"/>
          <p:nvPr/>
        </p:nvPicPr>
        <p:blipFill rotWithShape="1">
          <a:blip r:embed="rId532">
            <a:alphaModFix/>
          </a:blip>
          <a:srcRect b="0" l="0" r="0" t="0"/>
          <a:stretch/>
        </p:blipFill>
        <p:spPr>
          <a:xfrm>
            <a:off x="2021301" y="3493765"/>
            <a:ext cx="58578" cy="670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65" id="1872" name="Google Shape;1872;p13"/>
          <p:cNvPicPr preferRelativeResize="0"/>
          <p:nvPr/>
        </p:nvPicPr>
        <p:blipFill rotWithShape="1">
          <a:blip r:embed="rId533">
            <a:alphaModFix/>
          </a:blip>
          <a:srcRect b="0" l="0" r="0" t="0"/>
          <a:stretch/>
        </p:blipFill>
        <p:spPr>
          <a:xfrm>
            <a:off x="1926511" y="3767075"/>
            <a:ext cx="87213" cy="678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66" id="1873" name="Google Shape;1873;p13"/>
          <p:cNvPicPr preferRelativeResize="0"/>
          <p:nvPr/>
        </p:nvPicPr>
        <p:blipFill rotWithShape="1">
          <a:blip r:embed="rId534">
            <a:alphaModFix/>
          </a:blip>
          <a:srcRect b="0" l="0" r="0" t="0"/>
          <a:stretch/>
        </p:blipFill>
        <p:spPr>
          <a:xfrm>
            <a:off x="1946443" y="3798646"/>
            <a:ext cx="61803" cy="50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67" id="1874" name="Google Shape;1874;p13"/>
          <p:cNvPicPr preferRelativeResize="0"/>
          <p:nvPr/>
        </p:nvPicPr>
        <p:blipFill rotWithShape="1">
          <a:blip r:embed="rId535">
            <a:alphaModFix/>
          </a:blip>
          <a:srcRect b="0" l="0" r="0" t="0"/>
          <a:stretch/>
        </p:blipFill>
        <p:spPr>
          <a:xfrm>
            <a:off x="1968331" y="3832864"/>
            <a:ext cx="42900" cy="561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68" id="1875" name="Google Shape;1875;p13"/>
          <p:cNvPicPr preferRelativeResize="0"/>
          <p:nvPr/>
        </p:nvPicPr>
        <p:blipFill rotWithShape="1">
          <a:blip r:embed="rId536">
            <a:alphaModFix/>
          </a:blip>
          <a:srcRect b="0" l="0" r="0" t="0"/>
          <a:stretch/>
        </p:blipFill>
        <p:spPr>
          <a:xfrm>
            <a:off x="1872994" y="3865593"/>
            <a:ext cx="162504" cy="111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69" id="1876" name="Google Shape;1876;p13"/>
          <p:cNvPicPr preferRelativeResize="0"/>
          <p:nvPr/>
        </p:nvPicPr>
        <p:blipFill rotWithShape="1">
          <a:blip r:embed="rId537">
            <a:alphaModFix/>
          </a:blip>
          <a:srcRect b="0" l="0" r="0" t="0"/>
          <a:stretch/>
        </p:blipFill>
        <p:spPr>
          <a:xfrm>
            <a:off x="1821320" y="3847367"/>
            <a:ext cx="84980" cy="556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70" id="1877" name="Google Shape;1877;p13"/>
          <p:cNvPicPr preferRelativeResize="0"/>
          <p:nvPr/>
        </p:nvPicPr>
        <p:blipFill rotWithShape="1">
          <a:blip r:embed="rId538">
            <a:alphaModFix/>
          </a:blip>
          <a:srcRect b="0" l="0" r="0" t="0"/>
          <a:stretch/>
        </p:blipFill>
        <p:spPr>
          <a:xfrm>
            <a:off x="1846289" y="3886980"/>
            <a:ext cx="51663" cy="269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71" id="1878" name="Google Shape;1878;p13"/>
          <p:cNvPicPr preferRelativeResize="0"/>
          <p:nvPr/>
        </p:nvPicPr>
        <p:blipFill rotWithShape="1">
          <a:blip r:embed="rId539">
            <a:alphaModFix/>
          </a:blip>
          <a:srcRect b="0" l="0" r="0" t="0"/>
          <a:stretch/>
        </p:blipFill>
        <p:spPr>
          <a:xfrm>
            <a:off x="1795822" y="3938854"/>
            <a:ext cx="52314" cy="373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72" id="1879" name="Google Shape;1879;p13"/>
          <p:cNvPicPr preferRelativeResize="0"/>
          <p:nvPr/>
        </p:nvPicPr>
        <p:blipFill rotWithShape="1">
          <a:blip r:embed="rId540">
            <a:alphaModFix/>
          </a:blip>
          <a:srcRect b="0" l="0" r="0" t="0"/>
          <a:stretch/>
        </p:blipFill>
        <p:spPr>
          <a:xfrm>
            <a:off x="1794619" y="3956044"/>
            <a:ext cx="52042" cy="360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73" id="1880" name="Google Shape;1880;p13"/>
          <p:cNvPicPr preferRelativeResize="0"/>
          <p:nvPr/>
        </p:nvPicPr>
        <p:blipFill rotWithShape="1">
          <a:blip r:embed="rId541">
            <a:alphaModFix/>
          </a:blip>
          <a:srcRect b="0" l="0" r="0" t="0"/>
          <a:stretch/>
        </p:blipFill>
        <p:spPr>
          <a:xfrm>
            <a:off x="1922565" y="2890496"/>
            <a:ext cx="45213" cy="431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74" id="1881" name="Google Shape;1881;p13"/>
          <p:cNvPicPr preferRelativeResize="0"/>
          <p:nvPr/>
        </p:nvPicPr>
        <p:blipFill rotWithShape="1">
          <a:blip r:embed="rId542">
            <a:alphaModFix/>
          </a:blip>
          <a:srcRect b="0" l="0" r="0" t="0"/>
          <a:stretch/>
        </p:blipFill>
        <p:spPr>
          <a:xfrm>
            <a:off x="1543280" y="2729978"/>
            <a:ext cx="54981" cy="157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75" id="1882" name="Google Shape;1882;p13"/>
          <p:cNvPicPr preferRelativeResize="0"/>
          <p:nvPr/>
        </p:nvPicPr>
        <p:blipFill rotWithShape="1">
          <a:blip r:embed="rId543">
            <a:alphaModFix/>
          </a:blip>
          <a:srcRect b="0" l="0" r="0" t="0"/>
          <a:stretch/>
        </p:blipFill>
        <p:spPr>
          <a:xfrm>
            <a:off x="1112095" y="3035857"/>
            <a:ext cx="291344" cy="1533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76" id="1883" name="Google Shape;1883;p13"/>
          <p:cNvPicPr preferRelativeResize="0"/>
          <p:nvPr/>
        </p:nvPicPr>
        <p:blipFill rotWithShape="1">
          <a:blip r:embed="rId544">
            <a:alphaModFix/>
          </a:blip>
          <a:srcRect b="0" l="0" r="0" t="0"/>
          <a:stretch/>
        </p:blipFill>
        <p:spPr>
          <a:xfrm>
            <a:off x="994549" y="3040415"/>
            <a:ext cx="363330" cy="1066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77" id="1884" name="Google Shape;1884;p13"/>
          <p:cNvPicPr preferRelativeResize="0"/>
          <p:nvPr/>
        </p:nvPicPr>
        <p:blipFill rotWithShape="1">
          <a:blip r:embed="rId545">
            <a:alphaModFix/>
          </a:blip>
          <a:srcRect b="0" l="0" r="0" t="0"/>
          <a:stretch/>
        </p:blipFill>
        <p:spPr>
          <a:xfrm>
            <a:off x="802401" y="3073753"/>
            <a:ext cx="245648" cy="924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78" id="1885" name="Google Shape;1885;p13"/>
          <p:cNvPicPr preferRelativeResize="0"/>
          <p:nvPr/>
        </p:nvPicPr>
        <p:blipFill rotWithShape="1">
          <a:blip r:embed="rId546">
            <a:alphaModFix/>
          </a:blip>
          <a:srcRect b="0" l="0" r="0" t="0"/>
          <a:stretch/>
        </p:blipFill>
        <p:spPr>
          <a:xfrm>
            <a:off x="741970" y="3063490"/>
            <a:ext cx="258070" cy="1852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79" id="1886" name="Google Shape;1886;p13"/>
          <p:cNvPicPr preferRelativeResize="0"/>
          <p:nvPr/>
        </p:nvPicPr>
        <p:blipFill rotWithShape="1">
          <a:blip r:embed="rId547">
            <a:alphaModFix/>
          </a:blip>
          <a:srcRect b="0" l="0" r="0" t="0"/>
          <a:stretch/>
        </p:blipFill>
        <p:spPr>
          <a:xfrm>
            <a:off x="681140" y="3216846"/>
            <a:ext cx="51800" cy="330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80" id="1887" name="Google Shape;1887;p13"/>
          <p:cNvPicPr preferRelativeResize="0"/>
          <p:nvPr/>
        </p:nvPicPr>
        <p:blipFill rotWithShape="1">
          <a:blip r:embed="rId548">
            <a:alphaModFix/>
          </a:blip>
          <a:srcRect b="0" l="0" r="0" t="0"/>
          <a:stretch/>
        </p:blipFill>
        <p:spPr>
          <a:xfrm>
            <a:off x="661109" y="3417689"/>
            <a:ext cx="56358" cy="255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81" id="1888" name="Google Shape;1888;p13"/>
          <p:cNvPicPr preferRelativeResize="0"/>
          <p:nvPr/>
        </p:nvPicPr>
        <p:blipFill rotWithShape="1">
          <a:blip r:embed="rId549">
            <a:alphaModFix/>
          </a:blip>
          <a:srcRect b="0" l="0" r="0" t="0"/>
          <a:stretch/>
        </p:blipFill>
        <p:spPr>
          <a:xfrm>
            <a:off x="703512" y="3635647"/>
            <a:ext cx="271497" cy="1876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82" id="1889" name="Google Shape;1889;p13"/>
          <p:cNvPicPr preferRelativeResize="0"/>
          <p:nvPr/>
        </p:nvPicPr>
        <p:blipFill rotWithShape="1">
          <a:blip r:embed="rId550">
            <a:alphaModFix/>
          </a:blip>
          <a:srcRect b="0" l="0" r="0" t="0"/>
          <a:stretch/>
        </p:blipFill>
        <p:spPr>
          <a:xfrm>
            <a:off x="786381" y="3702720"/>
            <a:ext cx="273898" cy="1322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83" id="1890" name="Google Shape;1890;p13"/>
          <p:cNvPicPr preferRelativeResize="0"/>
          <p:nvPr/>
        </p:nvPicPr>
        <p:blipFill rotWithShape="1">
          <a:blip r:embed="rId551">
            <a:alphaModFix/>
          </a:blip>
          <a:srcRect b="0" l="0" r="0" t="0"/>
          <a:stretch/>
        </p:blipFill>
        <p:spPr>
          <a:xfrm>
            <a:off x="855830" y="3756886"/>
            <a:ext cx="464136" cy="646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84" id="1891" name="Google Shape;1891;p13"/>
          <p:cNvPicPr preferRelativeResize="0"/>
          <p:nvPr/>
        </p:nvPicPr>
        <p:blipFill rotWithShape="1">
          <a:blip r:embed="rId552">
            <a:alphaModFix/>
          </a:blip>
          <a:srcRect b="0" l="0" r="0" t="0"/>
          <a:stretch/>
        </p:blipFill>
        <p:spPr>
          <a:xfrm>
            <a:off x="1201930" y="3672494"/>
            <a:ext cx="230130" cy="1388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85" id="1892" name="Google Shape;1892;p13"/>
          <p:cNvPicPr preferRelativeResize="0"/>
          <p:nvPr/>
        </p:nvPicPr>
        <p:blipFill rotWithShape="1">
          <a:blip r:embed="rId553">
            <a:alphaModFix/>
          </a:blip>
          <a:srcRect b="0" l="0" r="0" t="0"/>
          <a:stretch/>
        </p:blipFill>
        <p:spPr>
          <a:xfrm>
            <a:off x="1343714" y="3656570"/>
            <a:ext cx="128623" cy="892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86" id="1893" name="Google Shape;1893;p13"/>
          <p:cNvPicPr preferRelativeResize="0"/>
          <p:nvPr/>
        </p:nvPicPr>
        <p:blipFill rotWithShape="1">
          <a:blip r:embed="rId554">
            <a:alphaModFix/>
          </a:blip>
          <a:srcRect b="0" l="0" r="0" t="0"/>
          <a:stretch/>
        </p:blipFill>
        <p:spPr>
          <a:xfrm>
            <a:off x="1406849" y="3639132"/>
            <a:ext cx="71509" cy="605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87" id="1894" name="Google Shape;1894;p13"/>
          <p:cNvPicPr preferRelativeResize="0"/>
          <p:nvPr/>
        </p:nvPicPr>
        <p:blipFill rotWithShape="1">
          <a:blip r:embed="rId555">
            <a:alphaModFix/>
          </a:blip>
          <a:srcRect b="0" l="0" r="0" t="0"/>
          <a:stretch/>
        </p:blipFill>
        <p:spPr>
          <a:xfrm>
            <a:off x="696751" y="3259789"/>
            <a:ext cx="163250" cy="548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88" id="1895" name="Google Shape;1895;p13"/>
          <p:cNvPicPr preferRelativeResize="0"/>
          <p:nvPr/>
        </p:nvPicPr>
        <p:blipFill rotWithShape="1">
          <a:blip r:embed="rId556">
            <a:alphaModFix/>
          </a:blip>
          <a:srcRect b="0" l="0" r="0" t="0"/>
          <a:stretch/>
        </p:blipFill>
        <p:spPr>
          <a:xfrm>
            <a:off x="676800" y="3255764"/>
            <a:ext cx="145058" cy="1904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89" id="1896" name="Google Shape;1896;p13"/>
          <p:cNvPicPr preferRelativeResize="0"/>
          <p:nvPr/>
        </p:nvPicPr>
        <p:blipFill rotWithShape="1">
          <a:blip r:embed="rId557">
            <a:alphaModFix/>
          </a:blip>
          <a:srcRect b="0" l="0" r="0" t="0"/>
          <a:stretch/>
        </p:blipFill>
        <p:spPr>
          <a:xfrm>
            <a:off x="650360" y="3359696"/>
            <a:ext cx="23296" cy="928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90" id="1897" name="Google Shape;1897;p13"/>
          <p:cNvPicPr preferRelativeResize="0"/>
          <p:nvPr/>
        </p:nvPicPr>
        <p:blipFill rotWithShape="1">
          <a:blip r:embed="rId558">
            <a:alphaModFix/>
          </a:blip>
          <a:srcRect b="0" l="0" r="0" t="0"/>
          <a:stretch/>
        </p:blipFill>
        <p:spPr>
          <a:xfrm>
            <a:off x="616838" y="3275267"/>
            <a:ext cx="108107" cy="220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91" id="1898" name="Google Shape;1898;p13"/>
          <p:cNvPicPr preferRelativeResize="0"/>
          <p:nvPr/>
        </p:nvPicPr>
        <p:blipFill rotWithShape="1">
          <a:blip r:embed="rId559">
            <a:alphaModFix/>
          </a:blip>
          <a:srcRect b="0" l="0" r="0" t="0"/>
          <a:stretch/>
        </p:blipFill>
        <p:spPr>
          <a:xfrm>
            <a:off x="605328" y="3393826"/>
            <a:ext cx="98085" cy="2425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92" id="1899" name="Google Shape;1899;p13"/>
          <p:cNvPicPr preferRelativeResize="0"/>
          <p:nvPr/>
        </p:nvPicPr>
        <p:blipFill rotWithShape="1">
          <a:blip r:embed="rId560">
            <a:alphaModFix/>
          </a:blip>
          <a:srcRect b="0" l="0" r="0" t="0"/>
          <a:stretch/>
        </p:blipFill>
        <p:spPr>
          <a:xfrm>
            <a:off x="604093" y="3510241"/>
            <a:ext cx="217404" cy="1579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93" id="1900" name="Google Shape;1900;p13"/>
          <p:cNvPicPr preferRelativeResize="0"/>
          <p:nvPr/>
        </p:nvPicPr>
        <p:blipFill rotWithShape="1">
          <a:blip r:embed="rId561">
            <a:alphaModFix/>
          </a:blip>
          <a:srcRect b="0" l="0" r="0" t="0"/>
          <a:stretch/>
        </p:blipFill>
        <p:spPr>
          <a:xfrm>
            <a:off x="728598" y="3579874"/>
            <a:ext cx="122849" cy="668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94" id="1901" name="Google Shape;1901;p13"/>
          <p:cNvPicPr preferRelativeResize="0"/>
          <p:nvPr/>
        </p:nvPicPr>
        <p:blipFill rotWithShape="1">
          <a:blip r:embed="rId562">
            <a:alphaModFix/>
          </a:blip>
          <a:srcRect b="0" l="0" r="0" t="0"/>
          <a:stretch/>
        </p:blipFill>
        <p:spPr>
          <a:xfrm>
            <a:off x="838367" y="3420566"/>
            <a:ext cx="41666" cy="158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95" id="1902" name="Google Shape;1902;p13"/>
          <p:cNvPicPr preferRelativeResize="0"/>
          <p:nvPr/>
        </p:nvPicPr>
        <p:blipFill rotWithShape="1">
          <a:blip r:embed="rId563">
            <a:alphaModFix/>
          </a:blip>
          <a:srcRect b="0" l="0" r="0" t="0"/>
          <a:stretch/>
        </p:blipFill>
        <p:spPr>
          <a:xfrm>
            <a:off x="637039" y="3239889"/>
            <a:ext cx="209645" cy="757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96" id="1903" name="Google Shape;1903;p13"/>
          <p:cNvPicPr preferRelativeResize="0"/>
          <p:nvPr/>
        </p:nvPicPr>
        <p:blipFill rotWithShape="1">
          <a:blip r:embed="rId564">
            <a:alphaModFix/>
          </a:blip>
          <a:srcRect b="0" l="0" r="0" t="0"/>
          <a:stretch/>
        </p:blipFill>
        <p:spPr>
          <a:xfrm>
            <a:off x="601837" y="3292871"/>
            <a:ext cx="184434" cy="725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97" id="1904" name="Google Shape;1904;p13"/>
          <p:cNvPicPr preferRelativeResize="0"/>
          <p:nvPr/>
        </p:nvPicPr>
        <p:blipFill rotWithShape="1">
          <a:blip r:embed="rId565">
            <a:alphaModFix/>
          </a:blip>
          <a:srcRect b="0" l="0" r="0" t="0"/>
          <a:stretch/>
        </p:blipFill>
        <p:spPr>
          <a:xfrm>
            <a:off x="606662" y="3342245"/>
            <a:ext cx="156804" cy="873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98" id="1905" name="Google Shape;1905;p13"/>
          <p:cNvPicPr preferRelativeResize="0"/>
          <p:nvPr/>
        </p:nvPicPr>
        <p:blipFill rotWithShape="1">
          <a:blip r:embed="rId566">
            <a:alphaModFix/>
          </a:blip>
          <a:srcRect b="0" l="0" r="0" t="0"/>
          <a:stretch/>
        </p:blipFill>
        <p:spPr>
          <a:xfrm>
            <a:off x="620913" y="3375397"/>
            <a:ext cx="102780" cy="80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99" id="1906" name="Google Shape;1906;p13"/>
          <p:cNvPicPr preferRelativeResize="0"/>
          <p:nvPr/>
        </p:nvPicPr>
        <p:blipFill rotWithShape="1">
          <a:blip r:embed="rId567">
            <a:alphaModFix/>
          </a:blip>
          <a:srcRect b="0" l="0" r="0" t="0"/>
          <a:stretch/>
        </p:blipFill>
        <p:spPr>
          <a:xfrm>
            <a:off x="606797" y="3421322"/>
            <a:ext cx="112411" cy="776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00" id="1907" name="Google Shape;1907;p13"/>
          <p:cNvPicPr preferRelativeResize="0"/>
          <p:nvPr/>
        </p:nvPicPr>
        <p:blipFill rotWithShape="1">
          <a:blip r:embed="rId568">
            <a:alphaModFix/>
          </a:blip>
          <a:srcRect b="0" l="0" r="0" t="0"/>
          <a:stretch/>
        </p:blipFill>
        <p:spPr>
          <a:xfrm>
            <a:off x="612566" y="3457828"/>
            <a:ext cx="73941" cy="797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01" id="1908" name="Google Shape;1908;p13"/>
          <p:cNvPicPr preferRelativeResize="0"/>
          <p:nvPr/>
        </p:nvPicPr>
        <p:blipFill rotWithShape="1">
          <a:blip r:embed="rId569">
            <a:alphaModFix/>
          </a:blip>
          <a:srcRect b="0" l="0" r="0" t="0"/>
          <a:stretch/>
        </p:blipFill>
        <p:spPr>
          <a:xfrm>
            <a:off x="645678" y="3521211"/>
            <a:ext cx="49406" cy="690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02" id="1909" name="Google Shape;1909;p13"/>
          <p:cNvPicPr preferRelativeResize="0"/>
          <p:nvPr/>
        </p:nvPicPr>
        <p:blipFill rotWithShape="1">
          <a:blip r:embed="rId570">
            <a:alphaModFix/>
          </a:blip>
          <a:srcRect b="0" l="0" r="0" t="0"/>
          <a:stretch/>
        </p:blipFill>
        <p:spPr>
          <a:xfrm>
            <a:off x="687479" y="3536937"/>
            <a:ext cx="49635" cy="591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03" id="1910" name="Google Shape;1910;p13"/>
          <p:cNvPicPr preferRelativeResize="0"/>
          <p:nvPr/>
        </p:nvPicPr>
        <p:blipFill rotWithShape="1">
          <a:blip r:embed="rId571">
            <a:alphaModFix/>
          </a:blip>
          <a:srcRect b="0" l="0" r="0" t="0"/>
          <a:stretch/>
        </p:blipFill>
        <p:spPr>
          <a:xfrm>
            <a:off x="770344" y="3450140"/>
            <a:ext cx="106222" cy="926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04" id="1911" name="Google Shape;1911;p13"/>
          <p:cNvPicPr preferRelativeResize="0"/>
          <p:nvPr/>
        </p:nvPicPr>
        <p:blipFill rotWithShape="1">
          <a:blip r:embed="rId572">
            <a:alphaModFix/>
          </a:blip>
          <a:srcRect b="0" l="0" r="0" t="0"/>
          <a:stretch/>
        </p:blipFill>
        <p:spPr>
          <a:xfrm>
            <a:off x="774709" y="3354728"/>
            <a:ext cx="105490" cy="1362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05" id="1912" name="Google Shape;1912;p13"/>
          <p:cNvPicPr preferRelativeResize="0"/>
          <p:nvPr/>
        </p:nvPicPr>
        <p:blipFill rotWithShape="1">
          <a:blip r:embed="rId573">
            <a:alphaModFix/>
          </a:blip>
          <a:srcRect b="0" l="0" r="0" t="0"/>
          <a:stretch/>
        </p:blipFill>
        <p:spPr>
          <a:xfrm>
            <a:off x="742664" y="3316597"/>
            <a:ext cx="119723" cy="1429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06" id="1913" name="Google Shape;1913;p13"/>
          <p:cNvPicPr preferRelativeResize="0"/>
          <p:nvPr/>
        </p:nvPicPr>
        <p:blipFill rotWithShape="1">
          <a:blip r:embed="rId574">
            <a:alphaModFix/>
          </a:blip>
          <a:srcRect b="0" l="0" r="0" t="0"/>
          <a:stretch/>
        </p:blipFill>
        <p:spPr>
          <a:xfrm>
            <a:off x="695231" y="3274441"/>
            <a:ext cx="132884" cy="1225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07" id="1914" name="Google Shape;1914;p13"/>
          <p:cNvPicPr preferRelativeResize="0"/>
          <p:nvPr/>
        </p:nvPicPr>
        <p:blipFill rotWithShape="1">
          <a:blip r:embed="rId575">
            <a:alphaModFix/>
          </a:blip>
          <a:srcRect b="0" l="0" r="0" t="0"/>
          <a:stretch/>
        </p:blipFill>
        <p:spPr>
          <a:xfrm>
            <a:off x="648456" y="3237874"/>
            <a:ext cx="176310" cy="1301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08" id="1915" name="Google Shape;1915;p13"/>
          <p:cNvPicPr preferRelativeResize="0"/>
          <p:nvPr/>
        </p:nvPicPr>
        <p:blipFill rotWithShape="1">
          <a:blip r:embed="rId576">
            <a:alphaModFix/>
          </a:blip>
          <a:srcRect b="0" l="0" r="0" t="0"/>
          <a:stretch/>
        </p:blipFill>
        <p:spPr>
          <a:xfrm>
            <a:off x="646391" y="3292618"/>
            <a:ext cx="115655" cy="839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09" id="1916" name="Google Shape;1916;p13"/>
          <p:cNvPicPr preferRelativeResize="0"/>
          <p:nvPr/>
        </p:nvPicPr>
        <p:blipFill rotWithShape="1">
          <a:blip r:embed="rId577">
            <a:alphaModFix/>
          </a:blip>
          <a:srcRect b="0" l="0" r="0" t="0"/>
          <a:stretch/>
        </p:blipFill>
        <p:spPr>
          <a:xfrm>
            <a:off x="731860" y="3326326"/>
            <a:ext cx="62548" cy="883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10" id="1917" name="Google Shape;1917;p13"/>
          <p:cNvPicPr preferRelativeResize="0"/>
          <p:nvPr/>
        </p:nvPicPr>
        <p:blipFill rotWithShape="1">
          <a:blip r:embed="rId578">
            <a:alphaModFix/>
          </a:blip>
          <a:srcRect b="0" l="0" r="0" t="0"/>
          <a:stretch/>
        </p:blipFill>
        <p:spPr>
          <a:xfrm>
            <a:off x="712815" y="3406254"/>
            <a:ext cx="75690" cy="897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11" id="1918" name="Google Shape;1918;p13"/>
          <p:cNvPicPr preferRelativeResize="0"/>
          <p:nvPr/>
        </p:nvPicPr>
        <p:blipFill rotWithShape="1">
          <a:blip r:embed="rId579">
            <a:alphaModFix/>
          </a:blip>
          <a:srcRect b="0" l="0" r="0" t="0"/>
          <a:stretch/>
        </p:blipFill>
        <p:spPr>
          <a:xfrm>
            <a:off x="656853" y="3447596"/>
            <a:ext cx="139514" cy="989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12" id="1919" name="Google Shape;1919;p13"/>
          <p:cNvPicPr preferRelativeResize="0"/>
          <p:nvPr/>
        </p:nvPicPr>
        <p:blipFill rotWithShape="1">
          <a:blip r:embed="rId580">
            <a:alphaModFix/>
          </a:blip>
          <a:srcRect b="0" l="0" r="0" t="0"/>
          <a:stretch/>
        </p:blipFill>
        <p:spPr>
          <a:xfrm>
            <a:off x="725925" y="3409894"/>
            <a:ext cx="110048" cy="107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13" id="1920" name="Google Shape;1920;p13"/>
          <p:cNvPicPr preferRelativeResize="0"/>
          <p:nvPr/>
        </p:nvPicPr>
        <p:blipFill rotWithShape="1">
          <a:blip r:embed="rId581">
            <a:alphaModFix/>
          </a:blip>
          <a:srcRect b="0" l="0" r="0" t="0"/>
          <a:stretch/>
        </p:blipFill>
        <p:spPr>
          <a:xfrm>
            <a:off x="739606" y="3345451"/>
            <a:ext cx="37262" cy="268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14" id="1921" name="Google Shape;1921;p13"/>
          <p:cNvPicPr preferRelativeResize="0"/>
          <p:nvPr/>
        </p:nvPicPr>
        <p:blipFill rotWithShape="1">
          <a:blip r:embed="rId582">
            <a:alphaModFix/>
          </a:blip>
          <a:srcRect b="0" l="0" r="0" t="0"/>
          <a:stretch/>
        </p:blipFill>
        <p:spPr>
          <a:xfrm>
            <a:off x="614724" y="3423530"/>
            <a:ext cx="214495" cy="2110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15" id="1922" name="Google Shape;1922;p13"/>
          <p:cNvPicPr preferRelativeResize="0"/>
          <p:nvPr/>
        </p:nvPicPr>
        <p:blipFill rotWithShape="1">
          <a:blip r:embed="rId583">
            <a:alphaModFix/>
          </a:blip>
          <a:srcRect b="0" l="0" r="0" t="0"/>
          <a:stretch/>
        </p:blipFill>
        <p:spPr>
          <a:xfrm>
            <a:off x="574517" y="3342263"/>
            <a:ext cx="81774" cy="2203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16" id="1923" name="Google Shape;1923;p13"/>
          <p:cNvPicPr preferRelativeResize="0"/>
          <p:nvPr/>
        </p:nvPicPr>
        <p:blipFill rotWithShape="1">
          <a:blip r:embed="rId584">
            <a:alphaModFix/>
          </a:blip>
          <a:srcRect b="0" l="0" r="0" t="0"/>
          <a:stretch/>
        </p:blipFill>
        <p:spPr>
          <a:xfrm>
            <a:off x="755534" y="3269412"/>
            <a:ext cx="84360" cy="1505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17" id="1924" name="Google Shape;1924;p13"/>
          <p:cNvPicPr preferRelativeResize="0"/>
          <p:nvPr/>
        </p:nvPicPr>
        <p:blipFill rotWithShape="1">
          <a:blip r:embed="rId585">
            <a:alphaModFix/>
          </a:blip>
          <a:srcRect b="0" l="0" r="0" t="0"/>
          <a:stretch/>
        </p:blipFill>
        <p:spPr>
          <a:xfrm>
            <a:off x="792254" y="3274417"/>
            <a:ext cx="44618" cy="1428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18" id="1925" name="Google Shape;1925;p13"/>
          <p:cNvPicPr preferRelativeResize="0"/>
          <p:nvPr/>
        </p:nvPicPr>
        <p:blipFill rotWithShape="1">
          <a:blip r:embed="rId586">
            <a:alphaModFix/>
          </a:blip>
          <a:srcRect b="0" l="0" r="0" t="0"/>
          <a:stretch/>
        </p:blipFill>
        <p:spPr>
          <a:xfrm>
            <a:off x="818972" y="3357128"/>
            <a:ext cx="34199" cy="1040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19" id="1926" name="Google Shape;1926;p13"/>
          <p:cNvPicPr preferRelativeResize="0"/>
          <p:nvPr/>
        </p:nvPicPr>
        <p:blipFill rotWithShape="1">
          <a:blip r:embed="rId587">
            <a:alphaModFix/>
          </a:blip>
          <a:srcRect b="0" l="0" r="0" t="0"/>
          <a:stretch/>
        </p:blipFill>
        <p:spPr>
          <a:xfrm>
            <a:off x="1230980" y="3108181"/>
            <a:ext cx="198122" cy="121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20" id="1927" name="Google Shape;1927;p13"/>
          <p:cNvPicPr preferRelativeResize="0"/>
          <p:nvPr/>
        </p:nvPicPr>
        <p:blipFill rotWithShape="1">
          <a:blip r:embed="rId588">
            <a:alphaModFix/>
          </a:blip>
          <a:srcRect b="0" l="0" r="0" t="0"/>
          <a:stretch/>
        </p:blipFill>
        <p:spPr>
          <a:xfrm>
            <a:off x="1375895" y="3131616"/>
            <a:ext cx="55242" cy="2293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21" id="1928" name="Google Shape;1928;p13"/>
          <p:cNvPicPr preferRelativeResize="0"/>
          <p:nvPr/>
        </p:nvPicPr>
        <p:blipFill rotWithShape="1">
          <a:blip r:embed="rId589">
            <a:alphaModFix/>
          </a:blip>
          <a:srcRect b="0" l="0" r="0" t="0"/>
          <a:stretch/>
        </p:blipFill>
        <p:spPr>
          <a:xfrm>
            <a:off x="1409281" y="3303301"/>
            <a:ext cx="44091" cy="1911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22" id="1929" name="Google Shape;1929;p13"/>
          <p:cNvPicPr preferRelativeResize="0"/>
          <p:nvPr/>
        </p:nvPicPr>
        <p:blipFill rotWithShape="1">
          <a:blip r:embed="rId590">
            <a:alphaModFix/>
          </a:blip>
          <a:srcRect b="0" l="0" r="0" t="0"/>
          <a:stretch/>
        </p:blipFill>
        <p:spPr>
          <a:xfrm>
            <a:off x="1400355" y="3466176"/>
            <a:ext cx="38559" cy="1513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23" id="1930" name="Google Shape;1930;p13"/>
          <p:cNvPicPr preferRelativeResize="0"/>
          <p:nvPr/>
        </p:nvPicPr>
        <p:blipFill rotWithShape="1">
          <a:blip r:embed="rId591">
            <a:alphaModFix/>
          </a:blip>
          <a:srcRect b="0" l="0" r="0" t="0"/>
          <a:stretch/>
        </p:blipFill>
        <p:spPr>
          <a:xfrm>
            <a:off x="1400256" y="3581791"/>
            <a:ext cx="23891" cy="95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24" id="1931" name="Google Shape;1931;p13"/>
          <p:cNvPicPr preferRelativeResize="0"/>
          <p:nvPr/>
        </p:nvPicPr>
        <p:blipFill rotWithShape="1">
          <a:blip r:embed="rId592">
            <a:alphaModFix/>
          </a:blip>
          <a:srcRect b="0" l="0" r="0" t="0"/>
          <a:stretch/>
        </p:blipFill>
        <p:spPr>
          <a:xfrm>
            <a:off x="1050182" y="3056613"/>
            <a:ext cx="322217" cy="116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25" id="1932" name="Google Shape;1932;p13"/>
          <p:cNvPicPr preferRelativeResize="0"/>
          <p:nvPr/>
        </p:nvPicPr>
        <p:blipFill rotWithShape="1">
          <a:blip r:embed="rId593">
            <a:alphaModFix/>
          </a:blip>
          <a:srcRect b="0" l="0" r="0" t="0"/>
          <a:stretch/>
        </p:blipFill>
        <p:spPr>
          <a:xfrm>
            <a:off x="991741" y="3093963"/>
            <a:ext cx="356594" cy="1055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26" id="1933" name="Google Shape;1933;p13"/>
          <p:cNvPicPr preferRelativeResize="0"/>
          <p:nvPr/>
        </p:nvPicPr>
        <p:blipFill rotWithShape="1">
          <a:blip r:embed="rId594">
            <a:alphaModFix/>
          </a:blip>
          <a:srcRect b="0" l="0" r="0" t="0"/>
          <a:stretch/>
        </p:blipFill>
        <p:spPr>
          <a:xfrm>
            <a:off x="881049" y="3077157"/>
            <a:ext cx="394153" cy="643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27" id="1934" name="Google Shape;1934;p13"/>
          <p:cNvPicPr preferRelativeResize="0"/>
          <p:nvPr/>
        </p:nvPicPr>
        <p:blipFill rotWithShape="1">
          <a:blip r:embed="rId595">
            <a:alphaModFix/>
          </a:blip>
          <a:srcRect b="0" l="0" r="0" t="0"/>
          <a:stretch/>
        </p:blipFill>
        <p:spPr>
          <a:xfrm>
            <a:off x="806674" y="3094751"/>
            <a:ext cx="259304" cy="1789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28" id="1935" name="Google Shape;1935;p13"/>
          <p:cNvPicPr preferRelativeResize="0"/>
          <p:nvPr/>
        </p:nvPicPr>
        <p:blipFill rotWithShape="1">
          <a:blip r:embed="rId596">
            <a:alphaModFix/>
          </a:blip>
          <a:srcRect b="0" l="0" r="0" t="0"/>
          <a:stretch/>
        </p:blipFill>
        <p:spPr>
          <a:xfrm>
            <a:off x="896715" y="3169722"/>
            <a:ext cx="451025" cy="575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29" id="1936" name="Google Shape;1936;p13"/>
          <p:cNvPicPr preferRelativeResize="0"/>
          <p:nvPr/>
        </p:nvPicPr>
        <p:blipFill rotWithShape="1">
          <a:blip r:embed="rId597">
            <a:alphaModFix/>
          </a:blip>
          <a:srcRect b="0" l="0" r="0" t="0"/>
          <a:stretch/>
        </p:blipFill>
        <p:spPr>
          <a:xfrm>
            <a:off x="1012213" y="3147535"/>
            <a:ext cx="228574" cy="302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30" id="1937" name="Google Shape;1937;p13"/>
          <p:cNvPicPr preferRelativeResize="0"/>
          <p:nvPr/>
        </p:nvPicPr>
        <p:blipFill rotWithShape="1">
          <a:blip r:embed="rId598">
            <a:alphaModFix/>
          </a:blip>
          <a:srcRect b="0" l="0" r="0" t="0"/>
          <a:stretch/>
        </p:blipFill>
        <p:spPr>
          <a:xfrm>
            <a:off x="792572" y="3111909"/>
            <a:ext cx="503890" cy="1304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31" id="1938" name="Google Shape;1938;p13"/>
          <p:cNvPicPr preferRelativeResize="0"/>
          <p:nvPr/>
        </p:nvPicPr>
        <p:blipFill rotWithShape="1">
          <a:blip r:embed="rId599">
            <a:alphaModFix/>
          </a:blip>
          <a:srcRect b="0" l="0" r="0" t="0"/>
          <a:stretch/>
        </p:blipFill>
        <p:spPr>
          <a:xfrm>
            <a:off x="943172" y="3196561"/>
            <a:ext cx="488057" cy="1378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32" id="1939" name="Google Shape;1939;p13"/>
          <p:cNvPicPr preferRelativeResize="0"/>
          <p:nvPr/>
        </p:nvPicPr>
        <p:blipFill rotWithShape="1">
          <a:blip r:embed="rId600">
            <a:alphaModFix/>
          </a:blip>
          <a:srcRect b="0" l="0" r="0" t="0"/>
          <a:stretch/>
        </p:blipFill>
        <p:spPr>
          <a:xfrm>
            <a:off x="987300" y="3137129"/>
            <a:ext cx="356266" cy="783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33" id="1940" name="Google Shape;1940;p13"/>
          <p:cNvPicPr preferRelativeResize="0"/>
          <p:nvPr/>
        </p:nvPicPr>
        <p:blipFill rotWithShape="1">
          <a:blip r:embed="rId601">
            <a:alphaModFix/>
          </a:blip>
          <a:srcRect b="0" l="0" r="0" t="0"/>
          <a:stretch/>
        </p:blipFill>
        <p:spPr>
          <a:xfrm>
            <a:off x="965711" y="3239622"/>
            <a:ext cx="452948" cy="1379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34" id="1941" name="Google Shape;1941;p13"/>
          <p:cNvPicPr preferRelativeResize="0"/>
          <p:nvPr/>
        </p:nvPicPr>
        <p:blipFill rotWithShape="1">
          <a:blip r:embed="rId602">
            <a:alphaModFix/>
          </a:blip>
          <a:srcRect b="0" l="0" r="0" t="0"/>
          <a:stretch/>
        </p:blipFill>
        <p:spPr>
          <a:xfrm>
            <a:off x="1135570" y="3436379"/>
            <a:ext cx="301478" cy="1094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35" id="1942" name="Google Shape;1942;p13"/>
          <p:cNvPicPr preferRelativeResize="0"/>
          <p:nvPr/>
        </p:nvPicPr>
        <p:blipFill rotWithShape="1">
          <a:blip r:embed="rId603">
            <a:alphaModFix/>
          </a:blip>
          <a:srcRect b="0" l="0" r="0" t="0"/>
          <a:stretch/>
        </p:blipFill>
        <p:spPr>
          <a:xfrm>
            <a:off x="815791" y="3508766"/>
            <a:ext cx="576894" cy="86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36" id="1943" name="Google Shape;1943;p13"/>
          <p:cNvPicPr preferRelativeResize="0"/>
          <p:nvPr/>
        </p:nvPicPr>
        <p:blipFill rotWithShape="1">
          <a:blip r:embed="rId604">
            <a:alphaModFix/>
          </a:blip>
          <a:srcRect b="0" l="0" r="0" t="0"/>
          <a:stretch/>
        </p:blipFill>
        <p:spPr>
          <a:xfrm>
            <a:off x="815091" y="3569649"/>
            <a:ext cx="606241" cy="1057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37" id="1944" name="Google Shape;1944;p13"/>
          <p:cNvPicPr preferRelativeResize="0"/>
          <p:nvPr/>
        </p:nvPicPr>
        <p:blipFill rotWithShape="1">
          <a:blip r:embed="rId605">
            <a:alphaModFix/>
          </a:blip>
          <a:srcRect b="0" l="0" r="0" t="0"/>
          <a:stretch/>
        </p:blipFill>
        <p:spPr>
          <a:xfrm>
            <a:off x="788223" y="3644150"/>
            <a:ext cx="649010" cy="1112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38" id="1945" name="Google Shape;1945;p13"/>
          <p:cNvPicPr preferRelativeResize="0"/>
          <p:nvPr/>
        </p:nvPicPr>
        <p:blipFill rotWithShape="1">
          <a:blip r:embed="rId606">
            <a:alphaModFix/>
          </a:blip>
          <a:srcRect b="0" l="0" r="0" t="0"/>
          <a:stretch/>
        </p:blipFill>
        <p:spPr>
          <a:xfrm>
            <a:off x="826694" y="3688741"/>
            <a:ext cx="567138" cy="1094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39" id="1946" name="Google Shape;1946;p13"/>
          <p:cNvPicPr preferRelativeResize="0"/>
          <p:nvPr/>
        </p:nvPicPr>
        <p:blipFill rotWithShape="1">
          <a:blip r:embed="rId607">
            <a:alphaModFix/>
          </a:blip>
          <a:srcRect b="0" l="0" r="0" t="0"/>
          <a:stretch/>
        </p:blipFill>
        <p:spPr>
          <a:xfrm>
            <a:off x="901719" y="3504281"/>
            <a:ext cx="521634" cy="424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40" id="1947" name="Google Shape;1947;p13"/>
          <p:cNvPicPr preferRelativeResize="0"/>
          <p:nvPr/>
        </p:nvPicPr>
        <p:blipFill rotWithShape="1">
          <a:blip r:embed="rId608">
            <a:alphaModFix/>
          </a:blip>
          <a:srcRect b="0" l="0" r="0" t="0"/>
          <a:stretch/>
        </p:blipFill>
        <p:spPr>
          <a:xfrm>
            <a:off x="913417" y="3398341"/>
            <a:ext cx="465234" cy="261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41" id="1948" name="Google Shape;1948;p13"/>
          <p:cNvPicPr preferRelativeResize="0"/>
          <p:nvPr/>
        </p:nvPicPr>
        <p:blipFill rotWithShape="1">
          <a:blip r:embed="rId609">
            <a:alphaModFix/>
          </a:blip>
          <a:srcRect b="0" l="0" r="0" t="0"/>
          <a:stretch/>
        </p:blipFill>
        <p:spPr>
          <a:xfrm>
            <a:off x="766628" y="3334110"/>
            <a:ext cx="566109" cy="415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42" id="1949" name="Google Shape;1949;p13"/>
          <p:cNvPicPr preferRelativeResize="0"/>
          <p:nvPr/>
        </p:nvPicPr>
        <p:blipFill rotWithShape="1">
          <a:blip r:embed="rId610">
            <a:alphaModFix/>
          </a:blip>
          <a:srcRect b="0" l="0" r="0" t="0"/>
          <a:stretch/>
        </p:blipFill>
        <p:spPr>
          <a:xfrm>
            <a:off x="828232" y="3245234"/>
            <a:ext cx="523092" cy="556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43" id="1950" name="Google Shape;1950;p13"/>
          <p:cNvPicPr preferRelativeResize="0"/>
          <p:nvPr/>
        </p:nvPicPr>
        <p:blipFill rotWithShape="1">
          <a:blip r:embed="rId611">
            <a:alphaModFix/>
          </a:blip>
          <a:srcRect b="0" l="0" r="0" t="0"/>
          <a:stretch/>
        </p:blipFill>
        <p:spPr>
          <a:xfrm>
            <a:off x="799189" y="3176952"/>
            <a:ext cx="527866" cy="1142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44" id="1951" name="Google Shape;1951;p13"/>
          <p:cNvPicPr preferRelativeResize="0"/>
          <p:nvPr/>
        </p:nvPicPr>
        <p:blipFill rotWithShape="1">
          <a:blip r:embed="rId612">
            <a:alphaModFix/>
          </a:blip>
          <a:srcRect b="0" l="0" r="0" t="0"/>
          <a:stretch/>
        </p:blipFill>
        <p:spPr>
          <a:xfrm>
            <a:off x="816287" y="3125347"/>
            <a:ext cx="418211" cy="1097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45" id="1952" name="Google Shape;1952;p13"/>
          <p:cNvPicPr preferRelativeResize="0"/>
          <p:nvPr/>
        </p:nvPicPr>
        <p:blipFill rotWithShape="1">
          <a:blip r:embed="rId613">
            <a:alphaModFix/>
          </a:blip>
          <a:srcRect b="0" l="0" r="0" t="0"/>
          <a:stretch/>
        </p:blipFill>
        <p:spPr>
          <a:xfrm>
            <a:off x="767484" y="3066975"/>
            <a:ext cx="325430" cy="1860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46" id="1953" name="Google Shape;1953;p13"/>
          <p:cNvPicPr preferRelativeResize="0"/>
          <p:nvPr/>
        </p:nvPicPr>
        <p:blipFill rotWithShape="1">
          <a:blip r:embed="rId614">
            <a:alphaModFix/>
          </a:blip>
          <a:srcRect b="0" l="0" r="0" t="0"/>
          <a:stretch/>
        </p:blipFill>
        <p:spPr>
          <a:xfrm>
            <a:off x="807661" y="3629943"/>
            <a:ext cx="207307" cy="1222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47" id="1954" name="Google Shape;1954;p13"/>
          <p:cNvPicPr preferRelativeResize="0"/>
          <p:nvPr/>
        </p:nvPicPr>
        <p:blipFill rotWithShape="1">
          <a:blip r:embed="rId615">
            <a:alphaModFix/>
          </a:blip>
          <a:srcRect b="0" l="0" r="0" t="0"/>
          <a:stretch/>
        </p:blipFill>
        <p:spPr>
          <a:xfrm>
            <a:off x="782052" y="3668105"/>
            <a:ext cx="126062" cy="471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48" id="1955" name="Google Shape;1955;p13"/>
          <p:cNvPicPr preferRelativeResize="0"/>
          <p:nvPr/>
        </p:nvPicPr>
        <p:blipFill rotWithShape="1">
          <a:blip r:embed="rId616">
            <a:alphaModFix/>
          </a:blip>
          <a:srcRect b="0" l="0" r="0" t="0"/>
          <a:stretch/>
        </p:blipFill>
        <p:spPr>
          <a:xfrm>
            <a:off x="780906" y="3383848"/>
            <a:ext cx="218589" cy="3249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49" id="1956" name="Google Shape;1956;p13"/>
          <p:cNvPicPr preferRelativeResize="0"/>
          <p:nvPr/>
        </p:nvPicPr>
        <p:blipFill rotWithShape="1">
          <a:blip r:embed="rId617">
            <a:alphaModFix/>
          </a:blip>
          <a:srcRect b="0" l="0" r="0" t="0"/>
          <a:stretch/>
        </p:blipFill>
        <p:spPr>
          <a:xfrm>
            <a:off x="891728" y="3359801"/>
            <a:ext cx="88106" cy="224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50" id="1957" name="Google Shape;1957;p13"/>
          <p:cNvPicPr preferRelativeResize="0"/>
          <p:nvPr/>
        </p:nvPicPr>
        <p:blipFill rotWithShape="1">
          <a:blip r:embed="rId618">
            <a:alphaModFix/>
          </a:blip>
          <a:srcRect b="0" l="0" r="0" t="0"/>
          <a:stretch/>
        </p:blipFill>
        <p:spPr>
          <a:xfrm>
            <a:off x="815643" y="3271180"/>
            <a:ext cx="176819" cy="886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51" id="1958" name="Google Shape;1958;p13"/>
          <p:cNvPicPr preferRelativeResize="0"/>
          <p:nvPr/>
        </p:nvPicPr>
        <p:blipFill rotWithShape="1">
          <a:blip r:embed="rId619">
            <a:alphaModFix/>
          </a:blip>
          <a:srcRect b="0" l="0" r="0" t="0"/>
          <a:stretch/>
        </p:blipFill>
        <p:spPr>
          <a:xfrm>
            <a:off x="859607" y="3277499"/>
            <a:ext cx="30880" cy="319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52" id="1959" name="Google Shape;1959;p13"/>
          <p:cNvPicPr preferRelativeResize="0"/>
          <p:nvPr/>
        </p:nvPicPr>
        <p:blipFill rotWithShape="1">
          <a:blip r:embed="rId620">
            <a:alphaModFix/>
          </a:blip>
          <a:srcRect b="0" l="0" r="0" t="0"/>
          <a:stretch/>
        </p:blipFill>
        <p:spPr>
          <a:xfrm>
            <a:off x="832878" y="3278820"/>
            <a:ext cx="435272" cy="422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53" id="1960" name="Google Shape;1960;p13"/>
          <p:cNvPicPr preferRelativeResize="0"/>
          <p:nvPr/>
        </p:nvPicPr>
        <p:blipFill rotWithShape="1">
          <a:blip r:embed="rId621">
            <a:alphaModFix/>
          </a:blip>
          <a:srcRect b="0" l="0" r="0" t="0"/>
          <a:stretch/>
        </p:blipFill>
        <p:spPr>
          <a:xfrm>
            <a:off x="869488" y="3328168"/>
            <a:ext cx="288999" cy="688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54" id="1961" name="Google Shape;1961;p13"/>
          <p:cNvPicPr preferRelativeResize="0"/>
          <p:nvPr/>
        </p:nvPicPr>
        <p:blipFill rotWithShape="1">
          <a:blip r:embed="rId622">
            <a:alphaModFix/>
          </a:blip>
          <a:srcRect b="0" l="0" r="0" t="0"/>
          <a:stretch/>
        </p:blipFill>
        <p:spPr>
          <a:xfrm>
            <a:off x="886692" y="3387842"/>
            <a:ext cx="172656" cy="415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55" id="1962" name="Google Shape;1962;p13"/>
          <p:cNvPicPr preferRelativeResize="0"/>
          <p:nvPr/>
        </p:nvPicPr>
        <p:blipFill rotWithShape="1">
          <a:blip r:embed="rId623">
            <a:alphaModFix/>
          </a:blip>
          <a:srcRect b="0" l="0" r="0" t="0"/>
          <a:stretch/>
        </p:blipFill>
        <p:spPr>
          <a:xfrm>
            <a:off x="879696" y="3425700"/>
            <a:ext cx="259323" cy="171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57" id="1963" name="Google Shape;1963;p13"/>
          <p:cNvPicPr preferRelativeResize="0"/>
          <p:nvPr/>
        </p:nvPicPr>
        <p:blipFill rotWithShape="1">
          <a:blip r:embed="rId624">
            <a:alphaModFix/>
          </a:blip>
          <a:srcRect b="0" l="0" r="0" t="0"/>
          <a:stretch/>
        </p:blipFill>
        <p:spPr>
          <a:xfrm>
            <a:off x="840096" y="3594887"/>
            <a:ext cx="221094" cy="53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58" id="1964" name="Google Shape;1964;p13"/>
          <p:cNvPicPr preferRelativeResize="0"/>
          <p:nvPr/>
        </p:nvPicPr>
        <p:blipFill rotWithShape="1">
          <a:blip r:embed="rId625">
            <a:alphaModFix/>
          </a:blip>
          <a:srcRect b="0" l="0" r="0" t="0"/>
          <a:stretch/>
        </p:blipFill>
        <p:spPr>
          <a:xfrm>
            <a:off x="1281124" y="3161121"/>
            <a:ext cx="62213" cy="536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59" id="1965" name="Google Shape;1965;p13"/>
          <p:cNvPicPr preferRelativeResize="0"/>
          <p:nvPr/>
        </p:nvPicPr>
        <p:blipFill rotWithShape="1">
          <a:blip r:embed="rId626">
            <a:alphaModFix/>
          </a:blip>
          <a:srcRect b="0" l="0" r="0" t="0"/>
          <a:stretch/>
        </p:blipFill>
        <p:spPr>
          <a:xfrm>
            <a:off x="1291878" y="3162300"/>
            <a:ext cx="108330" cy="756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60" id="1966" name="Google Shape;1966;p13"/>
          <p:cNvPicPr preferRelativeResize="0"/>
          <p:nvPr/>
        </p:nvPicPr>
        <p:blipFill rotWithShape="1">
          <a:blip r:embed="rId627">
            <a:alphaModFix/>
          </a:blip>
          <a:srcRect b="0" l="0" r="0" t="0"/>
          <a:stretch/>
        </p:blipFill>
        <p:spPr>
          <a:xfrm>
            <a:off x="1158554" y="3094751"/>
            <a:ext cx="229219" cy="1148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61" id="1967" name="Google Shape;1967;p13"/>
          <p:cNvPicPr preferRelativeResize="0"/>
          <p:nvPr/>
        </p:nvPicPr>
        <p:blipFill rotWithShape="1">
          <a:blip r:embed="rId628">
            <a:alphaModFix/>
          </a:blip>
          <a:srcRect b="0" l="0" r="0" t="0"/>
          <a:stretch/>
        </p:blipFill>
        <p:spPr>
          <a:xfrm>
            <a:off x="1289267" y="3243870"/>
            <a:ext cx="129870" cy="1473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62" id="1968" name="Google Shape;1968;p13"/>
          <p:cNvPicPr preferRelativeResize="0"/>
          <p:nvPr/>
        </p:nvPicPr>
        <p:blipFill rotWithShape="1">
          <a:blip r:embed="rId629">
            <a:alphaModFix/>
          </a:blip>
          <a:srcRect b="0" l="0" r="0" t="0"/>
          <a:stretch/>
        </p:blipFill>
        <p:spPr>
          <a:xfrm>
            <a:off x="1391772" y="3391520"/>
            <a:ext cx="42261" cy="1155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63" id="1969" name="Google Shape;1969;p13"/>
          <p:cNvPicPr preferRelativeResize="0"/>
          <p:nvPr/>
        </p:nvPicPr>
        <p:blipFill rotWithShape="1">
          <a:blip r:embed="rId630">
            <a:alphaModFix/>
          </a:blip>
          <a:srcRect b="0" l="0" r="0" t="0"/>
          <a:stretch/>
        </p:blipFill>
        <p:spPr>
          <a:xfrm>
            <a:off x="1328444" y="3480754"/>
            <a:ext cx="119513" cy="977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64" id="1970" name="Google Shape;1970;p13"/>
          <p:cNvPicPr preferRelativeResize="0"/>
          <p:nvPr/>
        </p:nvPicPr>
        <p:blipFill rotWithShape="1">
          <a:blip r:embed="rId631">
            <a:alphaModFix/>
          </a:blip>
          <a:srcRect b="0" l="0" r="0" t="0"/>
          <a:stretch/>
        </p:blipFill>
        <p:spPr>
          <a:xfrm>
            <a:off x="1327496" y="3555746"/>
            <a:ext cx="78977" cy="73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65" id="1971" name="Google Shape;1971;p13"/>
          <p:cNvPicPr preferRelativeResize="0"/>
          <p:nvPr/>
        </p:nvPicPr>
        <p:blipFill rotWithShape="1">
          <a:blip r:embed="rId632">
            <a:alphaModFix/>
          </a:blip>
          <a:srcRect b="0" l="0" r="0" t="0"/>
          <a:stretch/>
        </p:blipFill>
        <p:spPr>
          <a:xfrm>
            <a:off x="1269160" y="3653978"/>
            <a:ext cx="157425" cy="1056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66" id="1972" name="Google Shape;1972;p13"/>
          <p:cNvPicPr preferRelativeResize="0"/>
          <p:nvPr/>
        </p:nvPicPr>
        <p:blipFill rotWithShape="1">
          <a:blip r:embed="rId633">
            <a:alphaModFix/>
          </a:blip>
          <a:srcRect b="0" l="0" r="0" t="0"/>
          <a:stretch/>
        </p:blipFill>
        <p:spPr>
          <a:xfrm>
            <a:off x="1206805" y="3694981"/>
            <a:ext cx="204535" cy="1382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67" id="1973" name="Google Shape;1973;p13"/>
          <p:cNvPicPr preferRelativeResize="0"/>
          <p:nvPr/>
        </p:nvPicPr>
        <p:blipFill rotWithShape="1">
          <a:blip r:embed="rId634">
            <a:alphaModFix/>
          </a:blip>
          <a:srcRect b="0" l="0" r="0" t="0"/>
          <a:stretch/>
        </p:blipFill>
        <p:spPr>
          <a:xfrm>
            <a:off x="1276998" y="3709168"/>
            <a:ext cx="114278" cy="830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68" id="1974" name="Google Shape;1974;p13"/>
          <p:cNvPicPr preferRelativeResize="0"/>
          <p:nvPr/>
        </p:nvPicPr>
        <p:blipFill rotWithShape="1">
          <a:blip r:embed="rId635">
            <a:alphaModFix/>
          </a:blip>
          <a:srcRect b="0" l="0" r="0" t="0"/>
          <a:stretch/>
        </p:blipFill>
        <p:spPr>
          <a:xfrm>
            <a:off x="1228400" y="3704413"/>
            <a:ext cx="211469" cy="126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69" id="1975" name="Google Shape;1975;p13"/>
          <p:cNvPicPr preferRelativeResize="0"/>
          <p:nvPr/>
        </p:nvPicPr>
        <p:blipFill rotWithShape="1">
          <a:blip r:embed="rId636">
            <a:alphaModFix/>
          </a:blip>
          <a:srcRect b="0" l="0" r="0" t="0"/>
          <a:stretch/>
        </p:blipFill>
        <p:spPr>
          <a:xfrm>
            <a:off x="1029330" y="3738884"/>
            <a:ext cx="319742" cy="947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70" id="1976" name="Google Shape;1976;p13"/>
          <p:cNvPicPr preferRelativeResize="0"/>
          <p:nvPr/>
        </p:nvPicPr>
        <p:blipFill rotWithShape="1">
          <a:blip r:embed="rId637">
            <a:alphaModFix/>
          </a:blip>
          <a:srcRect b="0" l="0" r="0" t="0"/>
          <a:stretch/>
        </p:blipFill>
        <p:spPr>
          <a:xfrm>
            <a:off x="973171" y="3773146"/>
            <a:ext cx="161711" cy="62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71" id="1977" name="Google Shape;1977;p13"/>
          <p:cNvPicPr preferRelativeResize="0"/>
          <p:nvPr/>
        </p:nvPicPr>
        <p:blipFill rotWithShape="1">
          <a:blip r:embed="rId638">
            <a:alphaModFix/>
          </a:blip>
          <a:srcRect b="0" l="0" r="0" t="0"/>
          <a:stretch/>
        </p:blipFill>
        <p:spPr>
          <a:xfrm>
            <a:off x="955478" y="3704208"/>
            <a:ext cx="305968" cy="526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72" id="1978" name="Google Shape;1978;p13"/>
          <p:cNvPicPr preferRelativeResize="0"/>
          <p:nvPr/>
        </p:nvPicPr>
        <p:blipFill rotWithShape="1">
          <a:blip r:embed="rId639">
            <a:alphaModFix/>
          </a:blip>
          <a:srcRect b="0" l="0" r="0" t="0"/>
          <a:stretch/>
        </p:blipFill>
        <p:spPr>
          <a:xfrm>
            <a:off x="853145" y="3628912"/>
            <a:ext cx="234019" cy="952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73" id="1979" name="Google Shape;1979;p13"/>
          <p:cNvPicPr preferRelativeResize="0"/>
          <p:nvPr/>
        </p:nvPicPr>
        <p:blipFill rotWithShape="1">
          <a:blip r:embed="rId640">
            <a:alphaModFix/>
          </a:blip>
          <a:srcRect b="0" l="0" r="0" t="0"/>
          <a:stretch/>
        </p:blipFill>
        <p:spPr>
          <a:xfrm>
            <a:off x="1056526" y="3249532"/>
            <a:ext cx="361159" cy="1006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74" id="1980" name="Google Shape;1980;p13"/>
          <p:cNvPicPr preferRelativeResize="0"/>
          <p:nvPr/>
        </p:nvPicPr>
        <p:blipFill rotWithShape="1">
          <a:blip r:embed="rId641">
            <a:alphaModFix/>
          </a:blip>
          <a:srcRect b="0" l="0" r="0" t="0"/>
          <a:stretch/>
        </p:blipFill>
        <p:spPr>
          <a:xfrm>
            <a:off x="921844" y="3260519"/>
            <a:ext cx="191604" cy="229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75" id="1981" name="Google Shape;1981;p13"/>
          <p:cNvPicPr preferRelativeResize="0"/>
          <p:nvPr/>
        </p:nvPicPr>
        <p:blipFill rotWithShape="1">
          <a:blip r:embed="rId642">
            <a:alphaModFix/>
          </a:blip>
          <a:srcRect b="0" l="0" r="0" t="0"/>
          <a:stretch/>
        </p:blipFill>
        <p:spPr>
          <a:xfrm>
            <a:off x="936004" y="3283682"/>
            <a:ext cx="165010" cy="460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76" id="1982" name="Google Shape;1982;p13"/>
          <p:cNvPicPr preferRelativeResize="0"/>
          <p:nvPr/>
        </p:nvPicPr>
        <p:blipFill rotWithShape="1">
          <a:blip r:embed="rId643">
            <a:alphaModFix/>
          </a:blip>
          <a:srcRect b="0" l="0" r="0" t="0"/>
          <a:stretch/>
        </p:blipFill>
        <p:spPr>
          <a:xfrm>
            <a:off x="915048" y="3343671"/>
            <a:ext cx="151155" cy="963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77" id="1983" name="Google Shape;1983;p13"/>
          <p:cNvPicPr preferRelativeResize="0"/>
          <p:nvPr/>
        </p:nvPicPr>
        <p:blipFill rotWithShape="1">
          <a:blip r:embed="rId644">
            <a:alphaModFix/>
          </a:blip>
          <a:srcRect b="0" l="0" r="0" t="0"/>
          <a:stretch/>
        </p:blipFill>
        <p:spPr>
          <a:xfrm>
            <a:off x="1267455" y="3341997"/>
            <a:ext cx="162541" cy="530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78" id="1984" name="Google Shape;1984;p13"/>
          <p:cNvPicPr preferRelativeResize="0"/>
          <p:nvPr/>
        </p:nvPicPr>
        <p:blipFill rotWithShape="1">
          <a:blip r:embed="rId645">
            <a:alphaModFix/>
          </a:blip>
          <a:srcRect b="0" l="0" r="0" t="0"/>
          <a:stretch/>
        </p:blipFill>
        <p:spPr>
          <a:xfrm>
            <a:off x="1262505" y="3416206"/>
            <a:ext cx="142063" cy="913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80" id="1985" name="Google Shape;1985;p13"/>
          <p:cNvPicPr preferRelativeResize="0"/>
          <p:nvPr/>
        </p:nvPicPr>
        <p:blipFill rotWithShape="1">
          <a:blip r:embed="rId646">
            <a:alphaModFix/>
          </a:blip>
          <a:srcRect b="0" l="0" r="0" t="0"/>
          <a:stretch/>
        </p:blipFill>
        <p:spPr>
          <a:xfrm>
            <a:off x="1223123" y="3571769"/>
            <a:ext cx="161221" cy="650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81" id="1986" name="Google Shape;1986;p13"/>
          <p:cNvPicPr preferRelativeResize="0"/>
          <p:nvPr/>
        </p:nvPicPr>
        <p:blipFill rotWithShape="1">
          <a:blip r:embed="rId647">
            <a:alphaModFix/>
          </a:blip>
          <a:srcRect b="0" l="0" r="0" t="0"/>
          <a:stretch/>
        </p:blipFill>
        <p:spPr>
          <a:xfrm>
            <a:off x="1250747" y="3602670"/>
            <a:ext cx="149704" cy="50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82" id="1987" name="Google Shape;1987;p13"/>
          <p:cNvPicPr preferRelativeResize="0"/>
          <p:nvPr/>
        </p:nvPicPr>
        <p:blipFill rotWithShape="1">
          <a:blip r:embed="rId648">
            <a:alphaModFix/>
          </a:blip>
          <a:srcRect b="0" l="0" r="0" t="0"/>
          <a:stretch/>
        </p:blipFill>
        <p:spPr>
          <a:xfrm>
            <a:off x="1260515" y="3627704"/>
            <a:ext cx="149003" cy="744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83" id="1988" name="Google Shape;1988;p13"/>
          <p:cNvPicPr preferRelativeResize="0"/>
          <p:nvPr/>
        </p:nvPicPr>
        <p:blipFill rotWithShape="1">
          <a:blip r:embed="rId649">
            <a:alphaModFix/>
          </a:blip>
          <a:srcRect b="0" l="0" r="0" t="0"/>
          <a:stretch/>
        </p:blipFill>
        <p:spPr>
          <a:xfrm>
            <a:off x="1153778" y="3660868"/>
            <a:ext cx="233238" cy="1264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84" id="1989" name="Google Shape;1989;p13"/>
          <p:cNvPicPr preferRelativeResize="0"/>
          <p:nvPr/>
        </p:nvPicPr>
        <p:blipFill rotWithShape="1">
          <a:blip r:embed="rId650">
            <a:alphaModFix/>
          </a:blip>
          <a:srcRect b="0" l="0" r="0" t="0"/>
          <a:stretch/>
        </p:blipFill>
        <p:spPr>
          <a:xfrm>
            <a:off x="1224140" y="3216181"/>
            <a:ext cx="172229" cy="759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85" id="1990" name="Google Shape;1990;p13"/>
          <p:cNvPicPr preferRelativeResize="0"/>
          <p:nvPr/>
        </p:nvPicPr>
        <p:blipFill rotWithShape="1">
          <a:blip r:embed="rId651">
            <a:alphaModFix/>
          </a:blip>
          <a:srcRect b="0" l="0" r="0" t="0"/>
          <a:stretch/>
        </p:blipFill>
        <p:spPr>
          <a:xfrm>
            <a:off x="1258369" y="3147044"/>
            <a:ext cx="149623" cy="995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86" id="1991" name="Google Shape;1991;p13"/>
          <p:cNvPicPr preferRelativeResize="0"/>
          <p:nvPr/>
        </p:nvPicPr>
        <p:blipFill rotWithShape="1">
          <a:blip r:embed="rId652">
            <a:alphaModFix/>
          </a:blip>
          <a:srcRect b="0" l="0" r="0" t="0"/>
          <a:stretch/>
        </p:blipFill>
        <p:spPr>
          <a:xfrm>
            <a:off x="1324922" y="3148080"/>
            <a:ext cx="50131" cy="2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87" id="1992" name="Google Shape;1992;p13"/>
          <p:cNvPicPr preferRelativeResize="0"/>
          <p:nvPr/>
        </p:nvPicPr>
        <p:blipFill rotWithShape="1">
          <a:blip r:embed="rId653">
            <a:alphaModFix/>
          </a:blip>
          <a:srcRect b="0" l="0" r="0" t="0"/>
          <a:stretch/>
        </p:blipFill>
        <p:spPr>
          <a:xfrm>
            <a:off x="1264335" y="3110948"/>
            <a:ext cx="198147" cy="1114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88" id="1993" name="Google Shape;1993;p13"/>
          <p:cNvPicPr preferRelativeResize="0"/>
          <p:nvPr/>
        </p:nvPicPr>
        <p:blipFill rotWithShape="1">
          <a:blip r:embed="rId654">
            <a:alphaModFix/>
          </a:blip>
          <a:srcRect b="0" l="0" r="0" t="0"/>
          <a:stretch/>
        </p:blipFill>
        <p:spPr>
          <a:xfrm>
            <a:off x="1410744" y="3164793"/>
            <a:ext cx="121683" cy="1701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89" id="1994" name="Google Shape;1994;p13"/>
          <p:cNvPicPr preferRelativeResize="0"/>
          <p:nvPr/>
        </p:nvPicPr>
        <p:blipFill rotWithShape="1">
          <a:blip r:embed="rId655">
            <a:alphaModFix/>
          </a:blip>
          <a:srcRect b="0" l="0" r="0" t="0"/>
          <a:stretch/>
        </p:blipFill>
        <p:spPr>
          <a:xfrm>
            <a:off x="1378563" y="3142400"/>
            <a:ext cx="132040" cy="1699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90" id="1995" name="Google Shape;1995;p13"/>
          <p:cNvPicPr preferRelativeResize="0"/>
          <p:nvPr/>
        </p:nvPicPr>
        <p:blipFill rotWithShape="1">
          <a:blip r:embed="rId656">
            <a:alphaModFix/>
          </a:blip>
          <a:srcRect b="0" l="0" r="0" t="0"/>
          <a:stretch/>
        </p:blipFill>
        <p:spPr>
          <a:xfrm>
            <a:off x="1485856" y="3282429"/>
            <a:ext cx="67385" cy="1528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91" id="1996" name="Google Shape;1996;p13"/>
          <p:cNvPicPr preferRelativeResize="0"/>
          <p:nvPr/>
        </p:nvPicPr>
        <p:blipFill rotWithShape="1">
          <a:blip r:embed="rId657">
            <a:alphaModFix/>
          </a:blip>
          <a:srcRect b="0" l="0" r="0" t="0"/>
          <a:stretch/>
        </p:blipFill>
        <p:spPr>
          <a:xfrm>
            <a:off x="1562103" y="3383365"/>
            <a:ext cx="12715" cy="225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92" id="1997" name="Google Shape;1997;p13"/>
          <p:cNvPicPr preferRelativeResize="0"/>
          <p:nvPr/>
        </p:nvPicPr>
        <p:blipFill rotWithShape="1">
          <a:blip r:embed="rId658">
            <a:alphaModFix/>
          </a:blip>
          <a:srcRect b="0" l="0" r="0" t="0"/>
          <a:stretch/>
        </p:blipFill>
        <p:spPr>
          <a:xfrm>
            <a:off x="1529424" y="3352967"/>
            <a:ext cx="52569" cy="738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93" id="1998" name="Google Shape;1998;p13"/>
          <p:cNvPicPr preferRelativeResize="0"/>
          <p:nvPr/>
        </p:nvPicPr>
        <p:blipFill rotWithShape="1">
          <a:blip r:embed="rId659">
            <a:alphaModFix/>
          </a:blip>
          <a:srcRect b="0" l="0" r="0" t="0"/>
          <a:stretch/>
        </p:blipFill>
        <p:spPr>
          <a:xfrm>
            <a:off x="1519601" y="3430470"/>
            <a:ext cx="60799" cy="1034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94" id="1999" name="Google Shape;1999;p13"/>
          <p:cNvPicPr preferRelativeResize="0"/>
          <p:nvPr/>
        </p:nvPicPr>
        <p:blipFill rotWithShape="1">
          <a:blip r:embed="rId660">
            <a:alphaModFix/>
          </a:blip>
          <a:srcRect b="0" l="0" r="0" t="0"/>
          <a:stretch/>
        </p:blipFill>
        <p:spPr>
          <a:xfrm>
            <a:off x="1499258" y="3424349"/>
            <a:ext cx="72223" cy="987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96" id="2000" name="Google Shape;2000;p13"/>
          <p:cNvPicPr preferRelativeResize="0"/>
          <p:nvPr/>
        </p:nvPicPr>
        <p:blipFill rotWithShape="1">
          <a:blip r:embed="rId661">
            <a:alphaModFix/>
          </a:blip>
          <a:srcRect b="0" l="0" r="0" t="0"/>
          <a:stretch/>
        </p:blipFill>
        <p:spPr>
          <a:xfrm>
            <a:off x="1470642" y="3520554"/>
            <a:ext cx="62275" cy="1424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97" id="2001" name="Google Shape;2001;p13"/>
          <p:cNvPicPr preferRelativeResize="0"/>
          <p:nvPr/>
        </p:nvPicPr>
        <p:blipFill rotWithShape="1">
          <a:blip r:embed="rId662">
            <a:alphaModFix/>
          </a:blip>
          <a:srcRect b="0" l="0" r="0" t="0"/>
          <a:stretch/>
        </p:blipFill>
        <p:spPr>
          <a:xfrm>
            <a:off x="1387784" y="3587155"/>
            <a:ext cx="110985" cy="1317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98" id="2002" name="Google Shape;2002;p13"/>
          <p:cNvPicPr preferRelativeResize="0"/>
          <p:nvPr/>
        </p:nvPicPr>
        <p:blipFill rotWithShape="1">
          <a:blip r:embed="rId663">
            <a:alphaModFix/>
          </a:blip>
          <a:srcRect b="0" l="0" r="0" t="0"/>
          <a:stretch/>
        </p:blipFill>
        <p:spPr>
          <a:xfrm>
            <a:off x="1371945" y="3377455"/>
            <a:ext cx="99499" cy="198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99" id="2003" name="Google Shape;2003;p13"/>
          <p:cNvPicPr preferRelativeResize="0"/>
          <p:nvPr/>
        </p:nvPicPr>
        <p:blipFill rotWithShape="1">
          <a:blip r:embed="rId664">
            <a:alphaModFix/>
          </a:blip>
          <a:srcRect b="0" l="0" r="0" t="0"/>
          <a:stretch/>
        </p:blipFill>
        <p:spPr>
          <a:xfrm>
            <a:off x="1353735" y="3375161"/>
            <a:ext cx="231383" cy="269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00" id="2004" name="Google Shape;2004;p13"/>
          <p:cNvPicPr preferRelativeResize="0"/>
          <p:nvPr/>
        </p:nvPicPr>
        <p:blipFill rotWithShape="1">
          <a:blip r:embed="rId665">
            <a:alphaModFix/>
          </a:blip>
          <a:srcRect b="0" l="0" r="0" t="0"/>
          <a:stretch/>
        </p:blipFill>
        <p:spPr>
          <a:xfrm>
            <a:off x="1207463" y="3572550"/>
            <a:ext cx="145083" cy="698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01" id="2005" name="Google Shape;2005;p13"/>
          <p:cNvPicPr preferRelativeResize="0"/>
          <p:nvPr/>
        </p:nvPicPr>
        <p:blipFill rotWithShape="1">
          <a:blip r:embed="rId666">
            <a:alphaModFix/>
          </a:blip>
          <a:srcRect b="0" l="0" r="0" t="0"/>
          <a:stretch/>
        </p:blipFill>
        <p:spPr>
          <a:xfrm>
            <a:off x="1240675" y="3641316"/>
            <a:ext cx="144091" cy="58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02" id="2006" name="Google Shape;2006;p13"/>
          <p:cNvPicPr preferRelativeResize="0"/>
          <p:nvPr/>
        </p:nvPicPr>
        <p:blipFill rotWithShape="1">
          <a:blip r:embed="rId667">
            <a:alphaModFix/>
          </a:blip>
          <a:srcRect b="0" l="0" r="0" t="0"/>
          <a:stretch/>
        </p:blipFill>
        <p:spPr>
          <a:xfrm>
            <a:off x="1237214" y="3642190"/>
            <a:ext cx="185476" cy="785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03" id="2007" name="Google Shape;2007;p13"/>
          <p:cNvPicPr preferRelativeResize="0"/>
          <p:nvPr/>
        </p:nvPicPr>
        <p:blipFill rotWithShape="1">
          <a:blip r:embed="rId668">
            <a:alphaModFix/>
          </a:blip>
          <a:srcRect b="0" l="0" r="0" t="0"/>
          <a:stretch/>
        </p:blipFill>
        <p:spPr>
          <a:xfrm>
            <a:off x="1039980" y="3714762"/>
            <a:ext cx="298265" cy="713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04" id="2008" name="Google Shape;2008;p13"/>
          <p:cNvPicPr preferRelativeResize="0"/>
          <p:nvPr/>
        </p:nvPicPr>
        <p:blipFill rotWithShape="1">
          <a:blip r:embed="rId669">
            <a:alphaModFix/>
          </a:blip>
          <a:srcRect b="0" l="0" r="0" t="0"/>
          <a:stretch/>
        </p:blipFill>
        <p:spPr>
          <a:xfrm>
            <a:off x="1220406" y="3718526"/>
            <a:ext cx="212878" cy="818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05" id="2009" name="Google Shape;2009;p13"/>
          <p:cNvPicPr preferRelativeResize="0"/>
          <p:nvPr/>
        </p:nvPicPr>
        <p:blipFill rotWithShape="1">
          <a:blip r:embed="rId670">
            <a:alphaModFix/>
          </a:blip>
          <a:srcRect b="0" l="0" r="0" t="0"/>
          <a:stretch/>
        </p:blipFill>
        <p:spPr>
          <a:xfrm>
            <a:off x="696683" y="2772475"/>
            <a:ext cx="96993" cy="1468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06" id="2010" name="Google Shape;2010;p13"/>
          <p:cNvPicPr preferRelativeResize="0"/>
          <p:nvPr/>
        </p:nvPicPr>
        <p:blipFill rotWithShape="1">
          <a:blip r:embed="rId671">
            <a:alphaModFix/>
          </a:blip>
          <a:srcRect b="0" l="0" r="0" t="0"/>
          <a:stretch/>
        </p:blipFill>
        <p:spPr>
          <a:xfrm>
            <a:off x="1330131" y="2362224"/>
            <a:ext cx="318856" cy="825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07" id="2011" name="Google Shape;2011;p13"/>
          <p:cNvPicPr preferRelativeResize="0"/>
          <p:nvPr/>
        </p:nvPicPr>
        <p:blipFill rotWithShape="1">
          <a:blip r:embed="rId672">
            <a:alphaModFix/>
          </a:blip>
          <a:srcRect b="0" l="0" r="0" t="0"/>
          <a:stretch/>
        </p:blipFill>
        <p:spPr>
          <a:xfrm>
            <a:off x="1246901" y="2670093"/>
            <a:ext cx="301273" cy="180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08" id="2012" name="Google Shape;2012;p13"/>
          <p:cNvPicPr preferRelativeResize="0"/>
          <p:nvPr/>
        </p:nvPicPr>
        <p:blipFill rotWithShape="1">
          <a:blip r:embed="rId673">
            <a:alphaModFix/>
          </a:blip>
          <a:srcRect b="0" l="0" r="0" t="0"/>
          <a:stretch/>
        </p:blipFill>
        <p:spPr>
          <a:xfrm>
            <a:off x="1234242" y="2737123"/>
            <a:ext cx="195375" cy="1456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09" id="2013" name="Google Shape;2013;p13"/>
          <p:cNvPicPr preferRelativeResize="0"/>
          <p:nvPr/>
        </p:nvPicPr>
        <p:blipFill rotWithShape="1">
          <a:blip r:embed="rId674">
            <a:alphaModFix/>
          </a:blip>
          <a:srcRect b="0" l="0" r="0" t="0"/>
          <a:stretch/>
        </p:blipFill>
        <p:spPr>
          <a:xfrm>
            <a:off x="1155441" y="2843627"/>
            <a:ext cx="110650" cy="1459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10" id="2014" name="Google Shape;2014;p13"/>
          <p:cNvPicPr preferRelativeResize="0"/>
          <p:nvPr/>
        </p:nvPicPr>
        <p:blipFill rotWithShape="1">
          <a:blip r:embed="rId675">
            <a:alphaModFix/>
          </a:blip>
          <a:srcRect b="0" l="0" r="0" t="0"/>
          <a:stretch/>
        </p:blipFill>
        <p:spPr>
          <a:xfrm>
            <a:off x="1743504" y="2784934"/>
            <a:ext cx="313119" cy="2851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11" id="2015" name="Google Shape;2015;p13"/>
          <p:cNvPicPr preferRelativeResize="0"/>
          <p:nvPr/>
        </p:nvPicPr>
        <p:blipFill rotWithShape="1">
          <a:blip r:embed="rId676">
            <a:alphaModFix/>
          </a:blip>
          <a:srcRect b="0" l="0" r="0" t="0"/>
          <a:stretch/>
        </p:blipFill>
        <p:spPr>
          <a:xfrm>
            <a:off x="1566797" y="2661356"/>
            <a:ext cx="166877" cy="1124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12" id="2016" name="Google Shape;2016;p13"/>
          <p:cNvPicPr preferRelativeResize="0"/>
          <p:nvPr/>
        </p:nvPicPr>
        <p:blipFill rotWithShape="1">
          <a:blip r:embed="rId677">
            <a:alphaModFix/>
          </a:blip>
          <a:srcRect b="0" l="0" r="0" t="0"/>
          <a:stretch/>
        </p:blipFill>
        <p:spPr>
          <a:xfrm>
            <a:off x="1464533" y="2597187"/>
            <a:ext cx="306669" cy="2182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13" id="2017" name="Google Shape;2017;p13"/>
          <p:cNvPicPr preferRelativeResize="0"/>
          <p:nvPr/>
        </p:nvPicPr>
        <p:blipFill rotWithShape="1">
          <a:blip r:embed="rId678">
            <a:alphaModFix/>
          </a:blip>
          <a:srcRect b="0" l="0" r="0" t="0"/>
          <a:stretch/>
        </p:blipFill>
        <p:spPr>
          <a:xfrm>
            <a:off x="1345233" y="2589255"/>
            <a:ext cx="348253" cy="1799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14" id="2018" name="Google Shape;2018;p13"/>
          <p:cNvPicPr preferRelativeResize="0"/>
          <p:nvPr/>
        </p:nvPicPr>
        <p:blipFill rotWithShape="1">
          <a:blip r:embed="rId679">
            <a:alphaModFix/>
          </a:blip>
          <a:srcRect b="0" l="0" r="0" t="0"/>
          <a:stretch/>
        </p:blipFill>
        <p:spPr>
          <a:xfrm>
            <a:off x="1339657" y="2606476"/>
            <a:ext cx="324524" cy="198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15" id="2019" name="Google Shape;2019;p13"/>
          <p:cNvPicPr preferRelativeResize="0"/>
          <p:nvPr/>
        </p:nvPicPr>
        <p:blipFill rotWithShape="1">
          <a:blip r:embed="rId680">
            <a:alphaModFix/>
          </a:blip>
          <a:srcRect b="0" l="0" r="0" t="0"/>
          <a:stretch/>
        </p:blipFill>
        <p:spPr>
          <a:xfrm>
            <a:off x="1160216" y="2831820"/>
            <a:ext cx="124604" cy="1817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16" id="2020" name="Google Shape;2020;p13"/>
          <p:cNvPicPr preferRelativeResize="0"/>
          <p:nvPr/>
        </p:nvPicPr>
        <p:blipFill rotWithShape="1">
          <a:blip r:embed="rId681">
            <a:alphaModFix/>
          </a:blip>
          <a:srcRect b="0" l="0" r="0" t="0"/>
          <a:stretch/>
        </p:blipFill>
        <p:spPr>
          <a:xfrm>
            <a:off x="1089707" y="2921384"/>
            <a:ext cx="96144" cy="1993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17" id="2021" name="Google Shape;2021;p13"/>
          <p:cNvPicPr preferRelativeResize="0"/>
          <p:nvPr/>
        </p:nvPicPr>
        <p:blipFill rotWithShape="1">
          <a:blip r:embed="rId682">
            <a:alphaModFix/>
          </a:blip>
          <a:srcRect b="0" l="0" r="0" t="0"/>
          <a:stretch/>
        </p:blipFill>
        <p:spPr>
          <a:xfrm>
            <a:off x="622730" y="3242282"/>
            <a:ext cx="87932" cy="1002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19" id="2022" name="Google Shape;2022;p13"/>
          <p:cNvPicPr preferRelativeResize="0"/>
          <p:nvPr/>
        </p:nvPicPr>
        <p:blipFill rotWithShape="1">
          <a:blip r:embed="rId683">
            <a:alphaModFix/>
          </a:blip>
          <a:srcRect b="0" l="0" r="0" t="0"/>
          <a:stretch/>
        </p:blipFill>
        <p:spPr>
          <a:xfrm>
            <a:off x="664613" y="3965159"/>
            <a:ext cx="138478" cy="1189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20" id="2023" name="Google Shape;2023;p13"/>
          <p:cNvPicPr preferRelativeResize="0"/>
          <p:nvPr/>
        </p:nvPicPr>
        <p:blipFill rotWithShape="1">
          <a:blip r:embed="rId684">
            <a:alphaModFix/>
          </a:blip>
          <a:srcRect b="0" l="0" r="0" t="0"/>
          <a:stretch/>
        </p:blipFill>
        <p:spPr>
          <a:xfrm>
            <a:off x="1655659" y="3937036"/>
            <a:ext cx="417323" cy="364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21" id="2024" name="Google Shape;2024;p13"/>
          <p:cNvPicPr preferRelativeResize="0"/>
          <p:nvPr/>
        </p:nvPicPr>
        <p:blipFill rotWithShape="1">
          <a:blip r:embed="rId685">
            <a:alphaModFix/>
          </a:blip>
          <a:srcRect b="0" l="0" r="0" t="0"/>
          <a:stretch/>
        </p:blipFill>
        <p:spPr>
          <a:xfrm>
            <a:off x="1517331" y="4000103"/>
            <a:ext cx="484168" cy="357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22" id="2025" name="Google Shape;2025;p13"/>
          <p:cNvPicPr preferRelativeResize="0"/>
          <p:nvPr/>
        </p:nvPicPr>
        <p:blipFill rotWithShape="1">
          <a:blip r:embed="rId686">
            <a:alphaModFix/>
          </a:blip>
          <a:srcRect b="0" l="0" r="0" t="0"/>
          <a:stretch/>
        </p:blipFill>
        <p:spPr>
          <a:xfrm>
            <a:off x="1496492" y="4294547"/>
            <a:ext cx="142714" cy="698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23" id="2026" name="Google Shape;2026;p13"/>
          <p:cNvPicPr preferRelativeResize="0"/>
          <p:nvPr/>
        </p:nvPicPr>
        <p:blipFill rotWithShape="1">
          <a:blip r:embed="rId687">
            <a:alphaModFix/>
          </a:blip>
          <a:srcRect b="0" l="0" r="0" t="0"/>
          <a:stretch/>
        </p:blipFill>
        <p:spPr>
          <a:xfrm>
            <a:off x="1121193" y="3978864"/>
            <a:ext cx="375120" cy="1322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24" id="2027" name="Google Shape;2027;p13"/>
          <p:cNvPicPr preferRelativeResize="0"/>
          <p:nvPr/>
        </p:nvPicPr>
        <p:blipFill rotWithShape="1">
          <a:blip r:embed="rId688">
            <a:alphaModFix/>
          </a:blip>
          <a:srcRect b="0" l="0" r="0" t="0"/>
          <a:stretch/>
        </p:blipFill>
        <p:spPr>
          <a:xfrm>
            <a:off x="1043093" y="3922333"/>
            <a:ext cx="488460" cy="2340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25" id="2028" name="Google Shape;2028;p13"/>
          <p:cNvPicPr preferRelativeResize="0"/>
          <p:nvPr/>
        </p:nvPicPr>
        <p:blipFill rotWithShape="1">
          <a:blip r:embed="rId689">
            <a:alphaModFix/>
          </a:blip>
          <a:srcRect b="0" l="0" r="0" t="0"/>
          <a:stretch/>
        </p:blipFill>
        <p:spPr>
          <a:xfrm>
            <a:off x="1064818" y="3782714"/>
            <a:ext cx="77463" cy="147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27" id="2029" name="Google Shape;2029;p13"/>
          <p:cNvPicPr preferRelativeResize="0"/>
          <p:nvPr/>
        </p:nvPicPr>
        <p:blipFill rotWithShape="1">
          <a:blip r:embed="rId690">
            <a:alphaModFix/>
          </a:blip>
          <a:srcRect b="0" l="0" r="0" t="0"/>
          <a:stretch/>
        </p:blipFill>
        <p:spPr>
          <a:xfrm>
            <a:off x="1004547" y="4141185"/>
            <a:ext cx="412592" cy="1750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28" id="2030" name="Google Shape;2030;p13"/>
          <p:cNvPicPr preferRelativeResize="0"/>
          <p:nvPr/>
        </p:nvPicPr>
        <p:blipFill rotWithShape="1">
          <a:blip r:embed="rId691">
            <a:alphaModFix/>
          </a:blip>
          <a:srcRect b="0" l="0" r="0" t="0"/>
          <a:stretch/>
        </p:blipFill>
        <p:spPr>
          <a:xfrm>
            <a:off x="729063" y="4054369"/>
            <a:ext cx="802365" cy="3047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29" id="2031" name="Google Shape;2031;p13"/>
          <p:cNvPicPr preferRelativeResize="0"/>
          <p:nvPr/>
        </p:nvPicPr>
        <p:blipFill rotWithShape="1">
          <a:blip r:embed="rId692">
            <a:alphaModFix/>
          </a:blip>
          <a:srcRect b="0" l="0" r="0" t="0"/>
          <a:stretch/>
        </p:blipFill>
        <p:spPr>
          <a:xfrm>
            <a:off x="664005" y="3946376"/>
            <a:ext cx="164483" cy="135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30" id="2032" name="Google Shape;2032;p13"/>
          <p:cNvPicPr preferRelativeResize="0"/>
          <p:nvPr/>
        </p:nvPicPr>
        <p:blipFill rotWithShape="1">
          <a:blip r:embed="rId693">
            <a:alphaModFix/>
          </a:blip>
          <a:srcRect b="0" l="0" r="0" t="0"/>
          <a:stretch/>
        </p:blipFill>
        <p:spPr>
          <a:xfrm>
            <a:off x="724132" y="2779123"/>
            <a:ext cx="192088" cy="1419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31" id="2033" name="Google Shape;2033;p13"/>
          <p:cNvPicPr preferRelativeResize="0"/>
          <p:nvPr/>
        </p:nvPicPr>
        <p:blipFill rotWithShape="1">
          <a:blip r:embed="rId694">
            <a:alphaModFix/>
          </a:blip>
          <a:srcRect b="0" l="0" r="0" t="0"/>
          <a:stretch/>
        </p:blipFill>
        <p:spPr>
          <a:xfrm>
            <a:off x="766759" y="2856588"/>
            <a:ext cx="166263" cy="470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32" id="2034" name="Google Shape;2034;p13"/>
          <p:cNvPicPr preferRelativeResize="0"/>
          <p:nvPr/>
        </p:nvPicPr>
        <p:blipFill rotWithShape="1">
          <a:blip r:embed="rId695">
            <a:alphaModFix/>
          </a:blip>
          <a:srcRect b="0" l="0" r="0" t="0"/>
          <a:stretch/>
        </p:blipFill>
        <p:spPr>
          <a:xfrm>
            <a:off x="879399" y="2834593"/>
            <a:ext cx="348054" cy="785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33" id="2035" name="Google Shape;2035;p13"/>
          <p:cNvPicPr preferRelativeResize="0"/>
          <p:nvPr/>
        </p:nvPicPr>
        <p:blipFill rotWithShape="1">
          <a:blip r:embed="rId696">
            <a:alphaModFix/>
          </a:blip>
          <a:srcRect b="0" l="0" r="0" t="0"/>
          <a:stretch/>
        </p:blipFill>
        <p:spPr>
          <a:xfrm>
            <a:off x="711624" y="2839566"/>
            <a:ext cx="245282" cy="805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34" id="2036" name="Google Shape;2036;p13"/>
          <p:cNvPicPr preferRelativeResize="0"/>
          <p:nvPr/>
        </p:nvPicPr>
        <p:blipFill rotWithShape="1">
          <a:blip r:embed="rId697">
            <a:alphaModFix/>
          </a:blip>
          <a:srcRect b="0" l="0" r="0" t="0"/>
          <a:stretch/>
        </p:blipFill>
        <p:spPr>
          <a:xfrm>
            <a:off x="792385" y="3929348"/>
            <a:ext cx="357767" cy="853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35" id="2037" name="Google Shape;2037;p13"/>
          <p:cNvPicPr preferRelativeResize="0"/>
          <p:nvPr/>
        </p:nvPicPr>
        <p:blipFill rotWithShape="1">
          <a:blip r:embed="rId698">
            <a:alphaModFix/>
          </a:blip>
          <a:srcRect b="0" l="0" r="0" t="0"/>
          <a:stretch/>
        </p:blipFill>
        <p:spPr>
          <a:xfrm>
            <a:off x="616038" y="3911829"/>
            <a:ext cx="262698" cy="922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36" id="2038" name="Google Shape;2038;p13"/>
          <p:cNvPicPr preferRelativeResize="0"/>
          <p:nvPr/>
        </p:nvPicPr>
        <p:blipFill rotWithShape="1">
          <a:blip r:embed="rId699">
            <a:alphaModFix/>
          </a:blip>
          <a:srcRect b="0" l="0" r="0" t="0"/>
          <a:stretch/>
        </p:blipFill>
        <p:spPr>
          <a:xfrm>
            <a:off x="1190953" y="2358888"/>
            <a:ext cx="403487" cy="1971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37" id="2039" name="Google Shape;2039;p13"/>
          <p:cNvPicPr preferRelativeResize="0"/>
          <p:nvPr/>
        </p:nvPicPr>
        <p:blipFill rotWithShape="1">
          <a:blip r:embed="rId700">
            <a:alphaModFix/>
          </a:blip>
          <a:srcRect b="0" l="0" r="0" t="0"/>
          <a:stretch/>
        </p:blipFill>
        <p:spPr>
          <a:xfrm>
            <a:off x="921417" y="2334300"/>
            <a:ext cx="621833" cy="3341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38" id="2040" name="Google Shape;2040;p13"/>
          <p:cNvPicPr preferRelativeResize="0"/>
          <p:nvPr/>
        </p:nvPicPr>
        <p:blipFill rotWithShape="1">
          <a:blip r:embed="rId701">
            <a:alphaModFix/>
          </a:blip>
          <a:srcRect b="0" l="0" r="0" t="0"/>
          <a:stretch/>
        </p:blipFill>
        <p:spPr>
          <a:xfrm>
            <a:off x="755695" y="2578336"/>
            <a:ext cx="291902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39" id="2041" name="Google Shape;2041;p13"/>
          <p:cNvPicPr preferRelativeResize="0"/>
          <p:nvPr/>
        </p:nvPicPr>
        <p:blipFill rotWithShape="1">
          <a:blip r:embed="rId702">
            <a:alphaModFix/>
          </a:blip>
          <a:srcRect b="0" l="0" r="0" t="0"/>
          <a:stretch/>
        </p:blipFill>
        <p:spPr>
          <a:xfrm>
            <a:off x="709489" y="2747646"/>
            <a:ext cx="134676" cy="1348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40" id="2042" name="Google Shape;2042;p13"/>
          <p:cNvPicPr preferRelativeResize="0"/>
          <p:nvPr/>
        </p:nvPicPr>
        <p:blipFill rotWithShape="1">
          <a:blip r:embed="rId703">
            <a:alphaModFix/>
          </a:blip>
          <a:srcRect b="0" l="0" r="0" t="0"/>
          <a:stretch/>
        </p:blipFill>
        <p:spPr>
          <a:xfrm>
            <a:off x="675180" y="2871018"/>
            <a:ext cx="76887" cy="560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41" id="2043" name="Google Shape;2043;p13"/>
          <p:cNvPicPr preferRelativeResize="0"/>
          <p:nvPr/>
        </p:nvPicPr>
        <p:blipFill rotWithShape="1">
          <a:blip r:embed="rId704">
            <a:alphaModFix/>
          </a:blip>
          <a:srcRect b="0" l="0" r="0" t="0"/>
          <a:stretch/>
        </p:blipFill>
        <p:spPr>
          <a:xfrm>
            <a:off x="1554034" y="2682446"/>
            <a:ext cx="324791" cy="2186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42" id="2044" name="Google Shape;2044;p13"/>
          <p:cNvPicPr preferRelativeResize="0"/>
          <p:nvPr/>
        </p:nvPicPr>
        <p:blipFill rotWithShape="1">
          <a:blip r:embed="rId705">
            <a:alphaModFix/>
          </a:blip>
          <a:srcRect b="0" l="0" r="0" t="0"/>
          <a:stretch/>
        </p:blipFill>
        <p:spPr>
          <a:xfrm>
            <a:off x="1650487" y="2769970"/>
            <a:ext cx="261525" cy="1712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43" id="2045" name="Google Shape;2045;p13"/>
          <p:cNvPicPr preferRelativeResize="0"/>
          <p:nvPr/>
        </p:nvPicPr>
        <p:blipFill rotWithShape="1">
          <a:blip r:embed="rId706">
            <a:alphaModFix/>
          </a:blip>
          <a:srcRect b="0" l="0" r="0" t="0"/>
          <a:stretch/>
        </p:blipFill>
        <p:spPr>
          <a:xfrm>
            <a:off x="1635775" y="2736638"/>
            <a:ext cx="51800" cy="377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44" id="2046" name="Google Shape;2046;p13"/>
          <p:cNvPicPr preferRelativeResize="0"/>
          <p:nvPr/>
        </p:nvPicPr>
        <p:blipFill rotWithShape="1">
          <a:blip r:embed="rId707">
            <a:alphaModFix/>
          </a:blip>
          <a:srcRect b="0" l="0" r="0" t="0"/>
          <a:stretch/>
        </p:blipFill>
        <p:spPr>
          <a:xfrm>
            <a:off x="1405454" y="4052570"/>
            <a:ext cx="148457" cy="762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45" id="2047" name="Google Shape;2047;p13"/>
          <p:cNvPicPr preferRelativeResize="0"/>
          <p:nvPr/>
        </p:nvPicPr>
        <p:blipFill rotWithShape="1">
          <a:blip r:embed="rId708">
            <a:alphaModFix/>
          </a:blip>
          <a:srcRect b="0" l="0" r="0" t="0"/>
          <a:stretch/>
        </p:blipFill>
        <p:spPr>
          <a:xfrm>
            <a:off x="533608" y="2857649"/>
            <a:ext cx="199251" cy="4452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46" id="2048" name="Google Shape;2048;p13"/>
          <p:cNvPicPr preferRelativeResize="0"/>
          <p:nvPr/>
        </p:nvPicPr>
        <p:blipFill rotWithShape="1">
          <a:blip r:embed="rId709">
            <a:alphaModFix/>
          </a:blip>
          <a:srcRect b="0" l="0" r="0" t="0"/>
          <a:stretch/>
        </p:blipFill>
        <p:spPr>
          <a:xfrm>
            <a:off x="539066" y="3049116"/>
            <a:ext cx="78102" cy="2923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47" id="2049" name="Google Shape;2049;p13"/>
          <p:cNvPicPr preferRelativeResize="0"/>
          <p:nvPr/>
        </p:nvPicPr>
        <p:blipFill rotWithShape="1">
          <a:blip r:embed="rId710">
            <a:alphaModFix/>
          </a:blip>
          <a:srcRect b="0" l="0" r="0" t="0"/>
          <a:stretch/>
        </p:blipFill>
        <p:spPr>
          <a:xfrm>
            <a:off x="508609" y="3420597"/>
            <a:ext cx="100380" cy="4219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48" id="2050" name="Google Shape;2050;p13"/>
          <p:cNvPicPr preferRelativeResize="0"/>
          <p:nvPr/>
        </p:nvPicPr>
        <p:blipFill rotWithShape="1">
          <a:blip r:embed="rId711">
            <a:alphaModFix/>
          </a:blip>
          <a:srcRect b="0" l="0" r="0" t="0"/>
          <a:stretch/>
        </p:blipFill>
        <p:spPr>
          <a:xfrm>
            <a:off x="542291" y="3508338"/>
            <a:ext cx="137443" cy="4762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49" id="2051" name="Google Shape;2051;p13"/>
          <p:cNvPicPr preferRelativeResize="0"/>
          <p:nvPr/>
        </p:nvPicPr>
        <p:blipFill rotWithShape="1">
          <a:blip r:embed="rId712">
            <a:alphaModFix/>
          </a:blip>
          <a:srcRect b="0" l="0" r="0" t="0"/>
          <a:stretch/>
        </p:blipFill>
        <p:spPr>
          <a:xfrm>
            <a:off x="587596" y="3764762"/>
            <a:ext cx="140612" cy="2577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50" id="2052" name="Google Shape;2052;p13"/>
          <p:cNvPicPr preferRelativeResize="0"/>
          <p:nvPr/>
        </p:nvPicPr>
        <p:blipFill rotWithShape="1">
          <a:blip r:embed="rId713">
            <a:alphaModFix/>
          </a:blip>
          <a:srcRect b="0" l="0" r="0" t="0"/>
          <a:stretch/>
        </p:blipFill>
        <p:spPr>
          <a:xfrm>
            <a:off x="663080" y="3937768"/>
            <a:ext cx="16461" cy="164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51" id="2053" name="Google Shape;2053;p13"/>
          <p:cNvPicPr preferRelativeResize="0"/>
          <p:nvPr/>
        </p:nvPicPr>
        <p:blipFill rotWithShape="1">
          <a:blip r:embed="rId714">
            <a:alphaModFix/>
          </a:blip>
          <a:srcRect b="0" l="0" r="0" t="0"/>
          <a:stretch/>
        </p:blipFill>
        <p:spPr>
          <a:xfrm>
            <a:off x="519053" y="3248385"/>
            <a:ext cx="27401" cy="3005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52" id="2054" name="Google Shape;2054;p13"/>
          <p:cNvPicPr preferRelativeResize="0"/>
          <p:nvPr/>
        </p:nvPicPr>
        <p:blipFill rotWithShape="1">
          <a:blip r:embed="rId715">
            <a:alphaModFix/>
          </a:blip>
          <a:srcRect b="0" l="0" r="0" t="0"/>
          <a:stretch/>
        </p:blipFill>
        <p:spPr>
          <a:xfrm>
            <a:off x="551322" y="3026885"/>
            <a:ext cx="88056" cy="3285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53" id="2055" name="Google Shape;2055;p13"/>
          <p:cNvPicPr preferRelativeResize="0"/>
          <p:nvPr/>
        </p:nvPicPr>
        <p:blipFill rotWithShape="1">
          <a:blip r:embed="rId716">
            <a:alphaModFix/>
          </a:blip>
          <a:srcRect b="0" l="0" r="0" t="0"/>
          <a:stretch/>
        </p:blipFill>
        <p:spPr>
          <a:xfrm>
            <a:off x="581642" y="2909695"/>
            <a:ext cx="119934" cy="4017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54" id="2056" name="Google Shape;2056;p13"/>
          <p:cNvPicPr preferRelativeResize="0"/>
          <p:nvPr/>
        </p:nvPicPr>
        <p:blipFill rotWithShape="1">
          <a:blip r:embed="rId717">
            <a:alphaModFix/>
          </a:blip>
          <a:srcRect b="0" l="0" r="0" t="0"/>
          <a:stretch/>
        </p:blipFill>
        <p:spPr>
          <a:xfrm>
            <a:off x="597955" y="2998384"/>
            <a:ext cx="124834" cy="3369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55" id="2057" name="Google Shape;2057;p13"/>
          <p:cNvPicPr preferRelativeResize="0"/>
          <p:nvPr/>
        </p:nvPicPr>
        <p:blipFill rotWithShape="1">
          <a:blip r:embed="rId718">
            <a:alphaModFix/>
          </a:blip>
          <a:srcRect b="0" l="0" r="0" t="0"/>
          <a:stretch/>
        </p:blipFill>
        <p:spPr>
          <a:xfrm>
            <a:off x="629938" y="3099822"/>
            <a:ext cx="94165" cy="2429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56" id="2058" name="Google Shape;2058;p13"/>
          <p:cNvPicPr preferRelativeResize="0"/>
          <p:nvPr/>
        </p:nvPicPr>
        <p:blipFill rotWithShape="1">
          <a:blip r:embed="rId719">
            <a:alphaModFix/>
          </a:blip>
          <a:srcRect b="0" l="0" r="0" t="0"/>
          <a:stretch/>
        </p:blipFill>
        <p:spPr>
          <a:xfrm>
            <a:off x="722421" y="3082788"/>
            <a:ext cx="44574" cy="1378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57" id="2059" name="Google Shape;2059;p13"/>
          <p:cNvPicPr preferRelativeResize="0"/>
          <p:nvPr/>
        </p:nvPicPr>
        <p:blipFill rotWithShape="1">
          <a:blip r:embed="rId720">
            <a:alphaModFix/>
          </a:blip>
          <a:srcRect b="0" l="0" r="0" t="0"/>
          <a:stretch/>
        </p:blipFill>
        <p:spPr>
          <a:xfrm>
            <a:off x="762615" y="2978912"/>
            <a:ext cx="67801" cy="1033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58" id="2060" name="Google Shape;2060;p13"/>
          <p:cNvPicPr preferRelativeResize="0"/>
          <p:nvPr/>
        </p:nvPicPr>
        <p:blipFill rotWithShape="1">
          <a:blip r:embed="rId721">
            <a:alphaModFix/>
          </a:blip>
          <a:srcRect b="0" l="0" r="0" t="0"/>
          <a:stretch/>
        </p:blipFill>
        <p:spPr>
          <a:xfrm>
            <a:off x="553828" y="3299736"/>
            <a:ext cx="91188" cy="613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59" id="2061" name="Google Shape;2061;p13"/>
          <p:cNvPicPr preferRelativeResize="0"/>
          <p:nvPr/>
        </p:nvPicPr>
        <p:blipFill rotWithShape="1">
          <a:blip r:embed="rId722">
            <a:alphaModFix/>
          </a:blip>
          <a:srcRect b="0" l="0" r="0" t="0"/>
          <a:stretch/>
        </p:blipFill>
        <p:spPr>
          <a:xfrm>
            <a:off x="521794" y="3288364"/>
            <a:ext cx="153468" cy="6174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60" id="2062" name="Google Shape;2062;p13"/>
          <p:cNvPicPr preferRelativeResize="0"/>
          <p:nvPr/>
        </p:nvPicPr>
        <p:blipFill rotWithShape="1">
          <a:blip r:embed="rId723">
            <a:alphaModFix/>
          </a:blip>
          <a:srcRect b="0" l="0" r="0" t="0"/>
          <a:stretch/>
        </p:blipFill>
        <p:spPr>
          <a:xfrm>
            <a:off x="639427" y="3557835"/>
            <a:ext cx="65159" cy="3349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61" id="2063" name="Google Shape;2063;p13"/>
          <p:cNvPicPr preferRelativeResize="0"/>
          <p:nvPr/>
        </p:nvPicPr>
        <p:blipFill rotWithShape="1">
          <a:blip r:embed="rId724">
            <a:alphaModFix/>
          </a:blip>
          <a:srcRect b="0" l="0" r="0" t="0"/>
          <a:stretch/>
        </p:blipFill>
        <p:spPr>
          <a:xfrm>
            <a:off x="641020" y="3527878"/>
            <a:ext cx="64346" cy="2643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62" id="2064" name="Google Shape;2064;p13"/>
          <p:cNvPicPr preferRelativeResize="0"/>
          <p:nvPr/>
        </p:nvPicPr>
        <p:blipFill rotWithShape="1">
          <a:blip r:embed="rId725">
            <a:alphaModFix/>
          </a:blip>
          <a:srcRect b="0" l="0" r="0" t="0"/>
          <a:stretch/>
        </p:blipFill>
        <p:spPr>
          <a:xfrm>
            <a:off x="805595" y="4041650"/>
            <a:ext cx="209211" cy="71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63" id="2065" name="Google Shape;2065;p13"/>
          <p:cNvPicPr preferRelativeResize="0"/>
          <p:nvPr/>
        </p:nvPicPr>
        <p:blipFill rotWithShape="1">
          <a:blip r:embed="rId726">
            <a:alphaModFix/>
          </a:blip>
          <a:srcRect b="0" l="0" r="0" t="0"/>
          <a:stretch/>
        </p:blipFill>
        <p:spPr>
          <a:xfrm>
            <a:off x="899511" y="4023990"/>
            <a:ext cx="151403" cy="585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64" id="2066" name="Google Shape;2066;p13"/>
          <p:cNvPicPr preferRelativeResize="0"/>
          <p:nvPr/>
        </p:nvPicPr>
        <p:blipFill rotWithShape="1">
          <a:blip r:embed="rId727">
            <a:alphaModFix/>
          </a:blip>
          <a:srcRect b="0" l="0" r="0" t="0"/>
          <a:stretch/>
        </p:blipFill>
        <p:spPr>
          <a:xfrm>
            <a:off x="926582" y="2647800"/>
            <a:ext cx="191567" cy="1349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65" id="2067" name="Google Shape;2067;p13"/>
          <p:cNvPicPr preferRelativeResize="0"/>
          <p:nvPr/>
        </p:nvPicPr>
        <p:blipFill rotWithShape="1">
          <a:blip r:embed="rId728">
            <a:alphaModFix/>
          </a:blip>
          <a:srcRect b="0" l="0" r="0" t="0"/>
          <a:stretch/>
        </p:blipFill>
        <p:spPr>
          <a:xfrm>
            <a:off x="541516" y="3616647"/>
            <a:ext cx="158380" cy="3975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66" id="2068" name="Google Shape;2068;p13"/>
          <p:cNvPicPr preferRelativeResize="0"/>
          <p:nvPr/>
        </p:nvPicPr>
        <p:blipFill rotWithShape="1">
          <a:blip r:embed="rId729">
            <a:alphaModFix/>
          </a:blip>
          <a:srcRect b="0" l="0" r="0" t="0"/>
          <a:stretch/>
        </p:blipFill>
        <p:spPr>
          <a:xfrm>
            <a:off x="554485" y="3408028"/>
            <a:ext cx="180613" cy="3798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67" id="2069" name="Google Shape;2069;p13"/>
          <p:cNvPicPr preferRelativeResize="0"/>
          <p:nvPr/>
        </p:nvPicPr>
        <p:blipFill rotWithShape="1">
          <a:blip r:embed="rId730">
            <a:alphaModFix/>
          </a:blip>
          <a:srcRect b="0" l="0" r="0" t="0"/>
          <a:stretch/>
        </p:blipFill>
        <p:spPr>
          <a:xfrm>
            <a:off x="639246" y="2620944"/>
            <a:ext cx="182599" cy="1268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68" id="2070" name="Google Shape;2070;p13"/>
          <p:cNvPicPr preferRelativeResize="0"/>
          <p:nvPr/>
        </p:nvPicPr>
        <p:blipFill rotWithShape="1">
          <a:blip r:embed="rId731">
            <a:alphaModFix/>
          </a:blip>
          <a:srcRect b="0" l="0" r="0" t="0"/>
          <a:stretch/>
        </p:blipFill>
        <p:spPr>
          <a:xfrm>
            <a:off x="467880" y="2629340"/>
            <a:ext cx="185650" cy="3309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69" id="2071" name="Google Shape;2071;p13"/>
          <p:cNvPicPr preferRelativeResize="0"/>
          <p:nvPr/>
        </p:nvPicPr>
        <p:blipFill rotWithShape="1">
          <a:blip r:embed="rId732">
            <a:alphaModFix/>
          </a:blip>
          <a:srcRect b="0" l="0" r="0" t="0"/>
          <a:stretch/>
        </p:blipFill>
        <p:spPr>
          <a:xfrm>
            <a:off x="437156" y="2668785"/>
            <a:ext cx="184869" cy="4331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70" id="2072" name="Google Shape;2072;p13"/>
          <p:cNvPicPr preferRelativeResize="0"/>
          <p:nvPr/>
        </p:nvPicPr>
        <p:blipFill rotWithShape="1">
          <a:blip r:embed="rId733">
            <a:alphaModFix/>
          </a:blip>
          <a:srcRect b="0" l="0" r="0" t="0"/>
          <a:stretch/>
        </p:blipFill>
        <p:spPr>
          <a:xfrm>
            <a:off x="425398" y="2628434"/>
            <a:ext cx="231879" cy="4987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71" id="2073" name="Google Shape;2073;p13"/>
          <p:cNvPicPr preferRelativeResize="0"/>
          <p:nvPr/>
        </p:nvPicPr>
        <p:blipFill rotWithShape="1">
          <a:blip r:embed="rId734">
            <a:alphaModFix/>
          </a:blip>
          <a:srcRect b="0" l="0" r="0" t="0"/>
          <a:stretch/>
        </p:blipFill>
        <p:spPr>
          <a:xfrm>
            <a:off x="623871" y="4048335"/>
            <a:ext cx="116350" cy="1060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72" id="2074" name="Google Shape;2074;p13"/>
          <p:cNvPicPr preferRelativeResize="0"/>
          <p:nvPr/>
        </p:nvPicPr>
        <p:blipFill rotWithShape="1">
          <a:blip r:embed="rId735">
            <a:alphaModFix/>
          </a:blip>
          <a:srcRect b="0" l="0" r="0" t="0"/>
          <a:stretch/>
        </p:blipFill>
        <p:spPr>
          <a:xfrm>
            <a:off x="494506" y="3849990"/>
            <a:ext cx="134031" cy="3071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73" id="2075" name="Google Shape;2075;p13"/>
          <p:cNvPicPr preferRelativeResize="0"/>
          <p:nvPr/>
        </p:nvPicPr>
        <p:blipFill rotWithShape="1">
          <a:blip r:embed="rId736">
            <a:alphaModFix/>
          </a:blip>
          <a:srcRect b="0" l="0" r="0" t="0"/>
          <a:stretch/>
        </p:blipFill>
        <p:spPr>
          <a:xfrm>
            <a:off x="446131" y="3681808"/>
            <a:ext cx="165382" cy="4625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74" id="2076" name="Google Shape;2076;p13"/>
          <p:cNvPicPr preferRelativeResize="0"/>
          <p:nvPr/>
        </p:nvPicPr>
        <p:blipFill rotWithShape="1">
          <a:blip r:embed="rId737">
            <a:alphaModFix/>
          </a:blip>
          <a:srcRect b="0" l="0" r="0" t="0"/>
          <a:stretch/>
        </p:blipFill>
        <p:spPr>
          <a:xfrm>
            <a:off x="409284" y="3304071"/>
            <a:ext cx="188751" cy="774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75" id="2077" name="Google Shape;2077;p13"/>
          <p:cNvPicPr preferRelativeResize="0"/>
          <p:nvPr/>
        </p:nvPicPr>
        <p:blipFill rotWithShape="1">
          <a:blip r:embed="rId738">
            <a:alphaModFix/>
          </a:blip>
          <a:srcRect b="0" l="0" r="0" t="0"/>
          <a:stretch/>
        </p:blipFill>
        <p:spPr>
          <a:xfrm>
            <a:off x="417471" y="2896566"/>
            <a:ext cx="99536" cy="6170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76" id="2078" name="Google Shape;2078;p13"/>
          <p:cNvPicPr preferRelativeResize="0"/>
          <p:nvPr/>
        </p:nvPicPr>
        <p:blipFill rotWithShape="1">
          <a:blip r:embed="rId739">
            <a:alphaModFix/>
          </a:blip>
          <a:srcRect b="0" l="0" r="0" t="0"/>
          <a:stretch/>
        </p:blipFill>
        <p:spPr>
          <a:xfrm>
            <a:off x="504441" y="2610947"/>
            <a:ext cx="112411" cy="69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77" id="2079" name="Google Shape;2079;p13"/>
          <p:cNvPicPr preferRelativeResize="0"/>
          <p:nvPr/>
        </p:nvPicPr>
        <p:blipFill rotWithShape="1">
          <a:blip r:embed="rId740">
            <a:alphaModFix/>
          </a:blip>
          <a:srcRect b="0" l="0" r="0" t="0"/>
          <a:stretch/>
        </p:blipFill>
        <p:spPr>
          <a:xfrm>
            <a:off x="463161" y="2634723"/>
            <a:ext cx="114942" cy="1077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78" id="2080" name="Google Shape;2080;p13"/>
          <p:cNvPicPr preferRelativeResize="0"/>
          <p:nvPr/>
        </p:nvPicPr>
        <p:blipFill rotWithShape="1">
          <a:blip r:embed="rId741">
            <a:alphaModFix/>
          </a:blip>
          <a:srcRect b="0" l="0" r="0" t="0"/>
          <a:stretch/>
        </p:blipFill>
        <p:spPr>
          <a:xfrm>
            <a:off x="399628" y="2712870"/>
            <a:ext cx="72713" cy="1774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79" id="2081" name="Google Shape;2081;p13"/>
          <p:cNvPicPr preferRelativeResize="0"/>
          <p:nvPr/>
        </p:nvPicPr>
        <p:blipFill rotWithShape="1">
          <a:blip r:embed="rId742">
            <a:alphaModFix/>
          </a:blip>
          <a:srcRect b="0" l="0" r="0" t="0"/>
          <a:stretch/>
        </p:blipFill>
        <p:spPr>
          <a:xfrm>
            <a:off x="351377" y="2749649"/>
            <a:ext cx="116864" cy="2588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80" id="2082" name="Google Shape;2082;p13"/>
          <p:cNvPicPr preferRelativeResize="0"/>
          <p:nvPr/>
        </p:nvPicPr>
        <p:blipFill rotWithShape="1">
          <a:blip r:embed="rId743">
            <a:alphaModFix/>
          </a:blip>
          <a:srcRect b="0" l="0" r="0" t="0"/>
          <a:stretch/>
        </p:blipFill>
        <p:spPr>
          <a:xfrm>
            <a:off x="307896" y="2800350"/>
            <a:ext cx="117869" cy="6048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81" id="2083" name="Google Shape;2083;p13"/>
          <p:cNvPicPr preferRelativeResize="0"/>
          <p:nvPr/>
        </p:nvPicPr>
        <p:blipFill rotWithShape="1">
          <a:blip r:embed="rId744">
            <a:alphaModFix/>
          </a:blip>
          <a:srcRect b="0" l="0" r="0" t="0"/>
          <a:stretch/>
        </p:blipFill>
        <p:spPr>
          <a:xfrm>
            <a:off x="316342" y="2886707"/>
            <a:ext cx="75032" cy="5464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82" id="2084" name="Google Shape;2084;p13"/>
          <p:cNvPicPr preferRelativeResize="0"/>
          <p:nvPr/>
        </p:nvPicPr>
        <p:blipFill rotWithShape="1">
          <a:blip r:embed="rId745">
            <a:alphaModFix/>
          </a:blip>
          <a:srcRect b="0" l="0" r="0" t="0"/>
          <a:stretch/>
        </p:blipFill>
        <p:spPr>
          <a:xfrm>
            <a:off x="556526" y="4142637"/>
            <a:ext cx="71299" cy="221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83" id="2085" name="Google Shape;2085;p13"/>
          <p:cNvPicPr preferRelativeResize="0"/>
          <p:nvPr/>
        </p:nvPicPr>
        <p:blipFill rotWithShape="1">
          <a:blip r:embed="rId746">
            <a:alphaModFix/>
          </a:blip>
          <a:srcRect b="0" l="0" r="0" t="0"/>
          <a:stretch/>
        </p:blipFill>
        <p:spPr>
          <a:xfrm>
            <a:off x="492131" y="4100209"/>
            <a:ext cx="119668" cy="524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84" id="2086" name="Google Shape;2086;p13"/>
          <p:cNvPicPr preferRelativeResize="0"/>
          <p:nvPr/>
        </p:nvPicPr>
        <p:blipFill rotWithShape="1">
          <a:blip r:embed="rId747">
            <a:alphaModFix/>
          </a:blip>
          <a:srcRect b="0" l="0" r="0" t="0"/>
          <a:stretch/>
        </p:blipFill>
        <p:spPr>
          <a:xfrm>
            <a:off x="425150" y="3999141"/>
            <a:ext cx="90537" cy="1156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85" id="2087" name="Google Shape;2087;p13"/>
          <p:cNvPicPr preferRelativeResize="0"/>
          <p:nvPr/>
        </p:nvPicPr>
        <p:blipFill rotWithShape="1">
          <a:blip r:embed="rId748">
            <a:alphaModFix/>
          </a:blip>
          <a:srcRect b="0" l="0" r="0" t="0"/>
          <a:stretch/>
        </p:blipFill>
        <p:spPr>
          <a:xfrm>
            <a:off x="310575" y="3434469"/>
            <a:ext cx="123513" cy="57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86" id="2088" name="Google Shape;2088;p13"/>
          <p:cNvPicPr preferRelativeResize="0"/>
          <p:nvPr/>
        </p:nvPicPr>
        <p:blipFill rotWithShape="1">
          <a:blip r:embed="rId749">
            <a:alphaModFix/>
          </a:blip>
          <a:srcRect b="0" l="0" r="0" t="0"/>
          <a:stretch/>
        </p:blipFill>
        <p:spPr>
          <a:xfrm>
            <a:off x="277902" y="3310247"/>
            <a:ext cx="155930" cy="6782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87" id="2089" name="Google Shape;2089;p13"/>
          <p:cNvPicPr preferRelativeResize="0"/>
          <p:nvPr/>
        </p:nvPicPr>
        <p:blipFill rotWithShape="1">
          <a:blip r:embed="rId750">
            <a:alphaModFix/>
          </a:blip>
          <a:srcRect b="0" l="0" r="0" t="0"/>
          <a:stretch/>
        </p:blipFill>
        <p:spPr>
          <a:xfrm>
            <a:off x="281612" y="3121149"/>
            <a:ext cx="80037" cy="6261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88" id="2090" name="Google Shape;2090;p13"/>
          <p:cNvPicPr preferRelativeResize="0"/>
          <p:nvPr/>
        </p:nvPicPr>
        <p:blipFill rotWithShape="1">
          <a:blip r:embed="rId751">
            <a:alphaModFix/>
          </a:blip>
          <a:srcRect b="0" l="0" r="0" t="0"/>
          <a:stretch/>
        </p:blipFill>
        <p:spPr>
          <a:xfrm>
            <a:off x="309645" y="3231089"/>
            <a:ext cx="29541" cy="2577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89" id="2091" name="Google Shape;2091;p13"/>
          <p:cNvPicPr preferRelativeResize="0"/>
          <p:nvPr/>
        </p:nvPicPr>
        <p:blipFill rotWithShape="1">
          <a:blip r:embed="rId752">
            <a:alphaModFix/>
          </a:blip>
          <a:srcRect b="0" l="0" r="0" t="0"/>
          <a:stretch/>
        </p:blipFill>
        <p:spPr>
          <a:xfrm>
            <a:off x="457480" y="2664692"/>
            <a:ext cx="137703" cy="2775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90" id="2092" name="Google Shape;2092;p13"/>
          <p:cNvPicPr preferRelativeResize="0"/>
          <p:nvPr/>
        </p:nvPicPr>
        <p:blipFill rotWithShape="1">
          <a:blip r:embed="rId753">
            <a:alphaModFix/>
          </a:blip>
          <a:srcRect b="0" l="0" r="0" t="0"/>
          <a:stretch/>
        </p:blipFill>
        <p:spPr>
          <a:xfrm>
            <a:off x="453572" y="2785268"/>
            <a:ext cx="63931" cy="1970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91" id="2093" name="Google Shape;2093;p13"/>
          <p:cNvPicPr preferRelativeResize="0"/>
          <p:nvPr/>
        </p:nvPicPr>
        <p:blipFill rotWithShape="1">
          <a:blip r:embed="rId754">
            <a:alphaModFix/>
          </a:blip>
          <a:srcRect b="0" l="0" r="0" t="0"/>
          <a:stretch/>
        </p:blipFill>
        <p:spPr>
          <a:xfrm>
            <a:off x="434837" y="2963428"/>
            <a:ext cx="26676" cy="317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92" id="2094" name="Google Shape;2094;p13"/>
          <p:cNvPicPr preferRelativeResize="0"/>
          <p:nvPr/>
        </p:nvPicPr>
        <p:blipFill rotWithShape="1">
          <a:blip r:embed="rId755">
            <a:alphaModFix/>
          </a:blip>
          <a:srcRect b="0" l="0" r="0" t="0"/>
          <a:stretch/>
        </p:blipFill>
        <p:spPr>
          <a:xfrm>
            <a:off x="377468" y="3041302"/>
            <a:ext cx="60234" cy="2647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93" id="2095" name="Google Shape;2095;p13"/>
          <p:cNvPicPr preferRelativeResize="0"/>
          <p:nvPr/>
        </p:nvPicPr>
        <p:blipFill rotWithShape="1">
          <a:blip r:embed="rId756">
            <a:alphaModFix/>
          </a:blip>
          <a:srcRect b="0" l="0" r="0" t="0"/>
          <a:stretch/>
        </p:blipFill>
        <p:spPr>
          <a:xfrm>
            <a:off x="384149" y="3268240"/>
            <a:ext cx="55564" cy="357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94" id="2096" name="Google Shape;2096;p13"/>
          <p:cNvPicPr preferRelativeResize="0"/>
          <p:nvPr/>
        </p:nvPicPr>
        <p:blipFill rotWithShape="1">
          <a:blip r:embed="rId757">
            <a:alphaModFix/>
          </a:blip>
          <a:srcRect b="0" l="0" r="0" t="0"/>
          <a:stretch/>
        </p:blipFill>
        <p:spPr>
          <a:xfrm>
            <a:off x="410711" y="3676841"/>
            <a:ext cx="60147" cy="1084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95" id="2097" name="Google Shape;2097;p13"/>
          <p:cNvPicPr preferRelativeResize="0"/>
          <p:nvPr/>
        </p:nvPicPr>
        <p:blipFill rotWithShape="1">
          <a:blip r:embed="rId758">
            <a:alphaModFix/>
          </a:blip>
          <a:srcRect b="0" l="0" r="0" t="0"/>
          <a:stretch/>
        </p:blipFill>
        <p:spPr>
          <a:xfrm>
            <a:off x="362281" y="3394409"/>
            <a:ext cx="111264" cy="5461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96" id="2098" name="Google Shape;2098;p13"/>
          <p:cNvPicPr preferRelativeResize="0"/>
          <p:nvPr/>
        </p:nvPicPr>
        <p:blipFill rotWithShape="1">
          <a:blip r:embed="rId759">
            <a:alphaModFix/>
          </a:blip>
          <a:srcRect b="0" l="0" r="0" t="0"/>
          <a:stretch/>
        </p:blipFill>
        <p:spPr>
          <a:xfrm>
            <a:off x="457039" y="3881511"/>
            <a:ext cx="15655" cy="451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98" id="2099" name="Google Shape;2099;p13"/>
          <p:cNvPicPr preferRelativeResize="0"/>
          <p:nvPr/>
        </p:nvPicPr>
        <p:blipFill rotWithShape="1">
          <a:blip r:embed="rId760">
            <a:alphaModFix/>
          </a:blip>
          <a:srcRect b="0" l="0" r="0" t="0"/>
          <a:stretch/>
        </p:blipFill>
        <p:spPr>
          <a:xfrm>
            <a:off x="530738" y="4032405"/>
            <a:ext cx="41399" cy="81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99" id="2100" name="Google Shape;2100;p13"/>
          <p:cNvPicPr preferRelativeResize="0"/>
          <p:nvPr/>
        </p:nvPicPr>
        <p:blipFill rotWithShape="1">
          <a:blip r:embed="rId761">
            <a:alphaModFix/>
          </a:blip>
          <a:srcRect b="0" l="0" r="0" t="0"/>
          <a:stretch/>
        </p:blipFill>
        <p:spPr>
          <a:xfrm>
            <a:off x="3505153" y="4390070"/>
            <a:ext cx="150938" cy="1829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00" id="2101" name="Google Shape;2101;p13"/>
          <p:cNvPicPr preferRelativeResize="0"/>
          <p:nvPr/>
        </p:nvPicPr>
        <p:blipFill rotWithShape="1">
          <a:blip r:embed="rId762">
            <a:alphaModFix/>
          </a:blip>
          <a:srcRect b="0" l="0" r="0" t="0"/>
          <a:stretch/>
        </p:blipFill>
        <p:spPr>
          <a:xfrm>
            <a:off x="3549224" y="4525124"/>
            <a:ext cx="71944" cy="657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01" id="2102" name="Google Shape;2102;p13"/>
          <p:cNvPicPr preferRelativeResize="0"/>
          <p:nvPr/>
        </p:nvPicPr>
        <p:blipFill rotWithShape="1">
          <a:blip r:embed="rId763">
            <a:alphaModFix/>
          </a:blip>
          <a:srcRect b="0" l="0" r="0" t="0"/>
          <a:stretch/>
        </p:blipFill>
        <p:spPr>
          <a:xfrm>
            <a:off x="3549479" y="4455138"/>
            <a:ext cx="111338" cy="1624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02" id="2103" name="Google Shape;2103;p13"/>
          <p:cNvPicPr preferRelativeResize="0"/>
          <p:nvPr/>
        </p:nvPicPr>
        <p:blipFill rotWithShape="1">
          <a:blip r:embed="rId764">
            <a:alphaModFix/>
          </a:blip>
          <a:srcRect b="0" l="0" r="0" t="0"/>
          <a:stretch/>
        </p:blipFill>
        <p:spPr>
          <a:xfrm>
            <a:off x="3531351" y="4584327"/>
            <a:ext cx="55614" cy="849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03" id="2104" name="Google Shape;2104;p13"/>
          <p:cNvPicPr preferRelativeResize="0"/>
          <p:nvPr/>
        </p:nvPicPr>
        <p:blipFill rotWithShape="1">
          <a:blip r:embed="rId765">
            <a:alphaModFix/>
          </a:blip>
          <a:srcRect b="0" l="0" r="0" t="0"/>
          <a:stretch/>
        </p:blipFill>
        <p:spPr>
          <a:xfrm>
            <a:off x="3570875" y="4592661"/>
            <a:ext cx="26942" cy="516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04" id="2105" name="Google Shape;2105;p13"/>
          <p:cNvPicPr preferRelativeResize="0"/>
          <p:nvPr/>
        </p:nvPicPr>
        <p:blipFill rotWithShape="1">
          <a:blip r:embed="rId766">
            <a:alphaModFix/>
          </a:blip>
          <a:srcRect b="0" l="0" r="0" t="0"/>
          <a:stretch/>
        </p:blipFill>
        <p:spPr>
          <a:xfrm>
            <a:off x="2413723" y="4892278"/>
            <a:ext cx="15742" cy="550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05" id="2106" name="Google Shape;2106;p13"/>
          <p:cNvPicPr preferRelativeResize="0"/>
          <p:nvPr/>
        </p:nvPicPr>
        <p:blipFill rotWithShape="1">
          <a:blip r:embed="rId767">
            <a:alphaModFix/>
          </a:blip>
          <a:srcRect b="0" l="0" r="0" t="0"/>
          <a:stretch/>
        </p:blipFill>
        <p:spPr>
          <a:xfrm>
            <a:off x="2456225" y="5696775"/>
            <a:ext cx="146851" cy="970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06" id="2107" name="Google Shape;2107;p13"/>
          <p:cNvPicPr preferRelativeResize="0"/>
          <p:nvPr/>
        </p:nvPicPr>
        <p:blipFill rotWithShape="1">
          <a:blip r:embed="rId768">
            <a:alphaModFix/>
          </a:blip>
          <a:srcRect b="0" l="0" r="0" t="0"/>
          <a:stretch/>
        </p:blipFill>
        <p:spPr>
          <a:xfrm>
            <a:off x="3649014" y="5687405"/>
            <a:ext cx="118874" cy="1384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07" id="2108" name="Google Shape;2108;p13"/>
          <p:cNvPicPr preferRelativeResize="0"/>
          <p:nvPr/>
        </p:nvPicPr>
        <p:blipFill rotWithShape="1">
          <a:blip r:embed="rId769">
            <a:alphaModFix/>
          </a:blip>
          <a:srcRect b="0" l="0" r="0" t="0"/>
          <a:stretch/>
        </p:blipFill>
        <p:spPr>
          <a:xfrm>
            <a:off x="3620939" y="4417640"/>
            <a:ext cx="364694" cy="417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08" id="2109" name="Google Shape;2109;p13"/>
          <p:cNvPicPr preferRelativeResize="0"/>
          <p:nvPr/>
        </p:nvPicPr>
        <p:blipFill rotWithShape="1">
          <a:blip r:embed="rId770">
            <a:alphaModFix/>
          </a:blip>
          <a:srcRect b="0" l="0" r="0" t="0"/>
          <a:stretch/>
        </p:blipFill>
        <p:spPr>
          <a:xfrm>
            <a:off x="3684006" y="4489139"/>
            <a:ext cx="357246" cy="4841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09" id="2110" name="Google Shape;2110;p13"/>
          <p:cNvPicPr preferRelativeResize="0"/>
          <p:nvPr/>
        </p:nvPicPr>
        <p:blipFill rotWithShape="1">
          <a:blip r:embed="rId771">
            <a:alphaModFix/>
          </a:blip>
          <a:srcRect b="0" l="0" r="0" t="0"/>
          <a:stretch/>
        </p:blipFill>
        <p:spPr>
          <a:xfrm>
            <a:off x="3978487" y="4851350"/>
            <a:ext cx="69815" cy="1426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11" id="2111" name="Google Shape;2111;p13"/>
          <p:cNvPicPr preferRelativeResize="0"/>
          <p:nvPr/>
        </p:nvPicPr>
        <p:blipFill rotWithShape="1">
          <a:blip r:embed="rId772">
            <a:alphaModFix/>
          </a:blip>
          <a:srcRect b="0" l="0" r="0" t="0"/>
          <a:stretch/>
        </p:blipFill>
        <p:spPr>
          <a:xfrm>
            <a:off x="3825013" y="5073420"/>
            <a:ext cx="175070" cy="4125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12" id="2112" name="Google Shape;2112;p13"/>
          <p:cNvPicPr preferRelativeResize="0"/>
          <p:nvPr/>
        </p:nvPicPr>
        <p:blipFill rotWithShape="1">
          <a:blip r:embed="rId773">
            <a:alphaModFix/>
          </a:blip>
          <a:srcRect b="0" l="0" r="0" t="0"/>
          <a:stretch/>
        </p:blipFill>
        <p:spPr>
          <a:xfrm>
            <a:off x="3738286" y="4959151"/>
            <a:ext cx="304833" cy="8022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13" id="2113" name="Google Shape;2113;p13"/>
          <p:cNvPicPr preferRelativeResize="0"/>
          <p:nvPr/>
        </p:nvPicPr>
        <p:blipFill rotWithShape="1">
          <a:blip r:embed="rId774">
            <a:alphaModFix/>
          </a:blip>
          <a:srcRect b="0" l="0" r="0" t="0"/>
          <a:stretch/>
        </p:blipFill>
        <p:spPr>
          <a:xfrm>
            <a:off x="3630279" y="5661998"/>
            <a:ext cx="135216" cy="1644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14" id="2114" name="Google Shape;2114;p13"/>
          <p:cNvPicPr preferRelativeResize="0"/>
          <p:nvPr/>
        </p:nvPicPr>
        <p:blipFill rotWithShape="1">
          <a:blip r:embed="rId775">
            <a:alphaModFix/>
          </a:blip>
          <a:srcRect b="0" l="0" r="0" t="0"/>
          <a:stretch/>
        </p:blipFill>
        <p:spPr>
          <a:xfrm>
            <a:off x="2431349" y="5646327"/>
            <a:ext cx="134782" cy="1346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15" id="2115" name="Google Shape;2115;p13"/>
          <p:cNvPicPr preferRelativeResize="0"/>
          <p:nvPr/>
        </p:nvPicPr>
        <p:blipFill rotWithShape="1">
          <a:blip r:embed="rId776">
            <a:alphaModFix/>
          </a:blip>
          <a:srcRect b="0" l="0" r="0" t="0"/>
          <a:stretch/>
        </p:blipFill>
        <p:spPr>
          <a:xfrm>
            <a:off x="2554731" y="5738416"/>
            <a:ext cx="55974" cy="768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16" id="2116" name="Google Shape;2116;p13"/>
          <p:cNvPicPr preferRelativeResize="0"/>
          <p:nvPr/>
        </p:nvPicPr>
        <p:blipFill rotWithShape="1">
          <a:blip r:embed="rId777">
            <a:alphaModFix/>
          </a:blip>
          <a:srcRect b="0" l="0" r="0" t="0"/>
          <a:stretch/>
        </p:blipFill>
        <p:spPr>
          <a:xfrm>
            <a:off x="3736492" y="4936659"/>
            <a:ext cx="76273" cy="1484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17" id="2117" name="Google Shape;2117;p13"/>
          <p:cNvPicPr preferRelativeResize="0"/>
          <p:nvPr/>
        </p:nvPicPr>
        <p:blipFill rotWithShape="1">
          <a:blip r:embed="rId778">
            <a:alphaModFix/>
          </a:blip>
          <a:srcRect b="0" l="0" r="0" t="0"/>
          <a:stretch/>
        </p:blipFill>
        <p:spPr>
          <a:xfrm>
            <a:off x="2541409" y="5757607"/>
            <a:ext cx="445264" cy="1992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18" id="2118" name="Google Shape;2118;p13"/>
          <p:cNvPicPr preferRelativeResize="0"/>
          <p:nvPr/>
        </p:nvPicPr>
        <p:blipFill rotWithShape="1">
          <a:blip r:embed="rId779">
            <a:alphaModFix/>
          </a:blip>
          <a:srcRect b="0" l="0" r="0" t="0"/>
          <a:stretch/>
        </p:blipFill>
        <p:spPr>
          <a:xfrm>
            <a:off x="2732907" y="5873303"/>
            <a:ext cx="292379" cy="780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19" id="2119" name="Google Shape;2119;p13"/>
          <p:cNvPicPr preferRelativeResize="0"/>
          <p:nvPr/>
        </p:nvPicPr>
        <p:blipFill rotWithShape="1">
          <a:blip r:embed="rId780">
            <a:alphaModFix/>
          </a:blip>
          <a:srcRect b="0" l="0" r="0" t="0"/>
          <a:stretch/>
        </p:blipFill>
        <p:spPr>
          <a:xfrm>
            <a:off x="3104427" y="5881463"/>
            <a:ext cx="422006" cy="100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20" id="2120" name="Google Shape;2120;p13"/>
          <p:cNvPicPr preferRelativeResize="0"/>
          <p:nvPr/>
        </p:nvPicPr>
        <p:blipFill rotWithShape="1">
          <a:blip r:embed="rId781">
            <a:alphaModFix/>
          </a:blip>
          <a:srcRect b="0" l="0" r="0" t="0"/>
          <a:stretch/>
        </p:blipFill>
        <p:spPr>
          <a:xfrm>
            <a:off x="3192141" y="5810727"/>
            <a:ext cx="476348" cy="137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21" id="2121" name="Google Shape;2121;p13"/>
          <p:cNvPicPr preferRelativeResize="0"/>
          <p:nvPr/>
        </p:nvPicPr>
        <p:blipFill rotWithShape="1">
          <a:blip r:embed="rId782">
            <a:alphaModFix/>
          </a:blip>
          <a:srcRect b="0" l="0" r="0" t="0"/>
          <a:stretch/>
        </p:blipFill>
        <p:spPr>
          <a:xfrm>
            <a:off x="3448629" y="5762264"/>
            <a:ext cx="257760" cy="1405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22" id="2122" name="Google Shape;2122;p13"/>
          <p:cNvPicPr preferRelativeResize="0"/>
          <p:nvPr/>
        </p:nvPicPr>
        <p:blipFill rotWithShape="1">
          <a:blip r:embed="rId783">
            <a:alphaModFix/>
          </a:blip>
          <a:srcRect b="0" l="0" r="0" t="0"/>
          <a:stretch/>
        </p:blipFill>
        <p:spPr>
          <a:xfrm>
            <a:off x="3621663" y="5810932"/>
            <a:ext cx="16461" cy="164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23" id="2123" name="Google Shape;2123;p13"/>
          <p:cNvPicPr preferRelativeResize="0"/>
          <p:nvPr/>
        </p:nvPicPr>
        <p:blipFill rotWithShape="1">
          <a:blip r:embed="rId784">
            <a:alphaModFix/>
          </a:blip>
          <a:srcRect b="0" l="0" r="0" t="0"/>
          <a:stretch/>
        </p:blipFill>
        <p:spPr>
          <a:xfrm>
            <a:off x="2932107" y="5944003"/>
            <a:ext cx="300547" cy="273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24" id="2124" name="Google Shape;2124;p13"/>
          <p:cNvPicPr preferRelativeResize="0"/>
          <p:nvPr/>
        </p:nvPicPr>
        <p:blipFill rotWithShape="1">
          <a:blip r:embed="rId785">
            <a:alphaModFix/>
          </a:blip>
          <a:srcRect b="0" l="0" r="0" t="0"/>
          <a:stretch/>
        </p:blipFill>
        <p:spPr>
          <a:xfrm>
            <a:off x="2710672" y="5851090"/>
            <a:ext cx="328574" cy="880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25" id="2125" name="Google Shape;2125;p13"/>
          <p:cNvPicPr preferRelativeResize="0"/>
          <p:nvPr/>
        </p:nvPicPr>
        <p:blipFill rotWithShape="1">
          <a:blip r:embed="rId786">
            <a:alphaModFix/>
          </a:blip>
          <a:srcRect b="0" l="0" r="0" t="0"/>
          <a:stretch/>
        </p:blipFill>
        <p:spPr>
          <a:xfrm>
            <a:off x="2662694" y="5660082"/>
            <a:ext cx="103406" cy="677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26" id="2126" name="Google Shape;2126;p13"/>
          <p:cNvPicPr preferRelativeResize="0"/>
          <p:nvPr/>
        </p:nvPicPr>
        <p:blipFill rotWithShape="1">
          <a:blip r:embed="rId787">
            <a:alphaModFix/>
          </a:blip>
          <a:srcRect b="0" l="0" r="0" t="0"/>
          <a:stretch/>
        </p:blipFill>
        <p:spPr>
          <a:xfrm>
            <a:off x="2983533" y="5845454"/>
            <a:ext cx="613473" cy="911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27" id="2127" name="Google Shape;2127;p13"/>
          <p:cNvPicPr preferRelativeResize="0"/>
          <p:nvPr/>
        </p:nvPicPr>
        <p:blipFill rotWithShape="1">
          <a:blip r:embed="rId788">
            <a:alphaModFix/>
          </a:blip>
          <a:srcRect b="0" l="0" r="0" t="0"/>
          <a:stretch/>
        </p:blipFill>
        <p:spPr>
          <a:xfrm>
            <a:off x="2972170" y="5815210"/>
            <a:ext cx="617485" cy="1534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28" id="2128" name="Google Shape;2128;p13"/>
          <p:cNvPicPr preferRelativeResize="0"/>
          <p:nvPr/>
        </p:nvPicPr>
        <p:blipFill rotWithShape="1">
          <a:blip r:embed="rId789">
            <a:alphaModFix/>
          </a:blip>
          <a:srcRect b="0" l="0" r="0" t="0"/>
          <a:stretch/>
        </p:blipFill>
        <p:spPr>
          <a:xfrm>
            <a:off x="3725466" y="5475702"/>
            <a:ext cx="71106" cy="2091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29" id="2129" name="Google Shape;2129;p13"/>
          <p:cNvPicPr preferRelativeResize="0"/>
          <p:nvPr/>
        </p:nvPicPr>
        <p:blipFill rotWithShape="1">
          <a:blip r:embed="rId790">
            <a:alphaModFix/>
          </a:blip>
          <a:srcRect b="0" l="0" r="0" t="0"/>
          <a:stretch/>
        </p:blipFill>
        <p:spPr>
          <a:xfrm>
            <a:off x="3707901" y="5439605"/>
            <a:ext cx="58597" cy="1513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30" id="2130" name="Google Shape;2130;p13"/>
          <p:cNvPicPr preferRelativeResize="0"/>
          <p:nvPr/>
        </p:nvPicPr>
        <p:blipFill rotWithShape="1">
          <a:blip r:embed="rId791">
            <a:alphaModFix/>
          </a:blip>
          <a:srcRect b="0" l="0" r="0" t="0"/>
          <a:stretch/>
        </p:blipFill>
        <p:spPr>
          <a:xfrm>
            <a:off x="3563049" y="4320740"/>
            <a:ext cx="74691" cy="1048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31" id="2131" name="Google Shape;2131;p13"/>
          <p:cNvPicPr preferRelativeResize="0"/>
          <p:nvPr/>
        </p:nvPicPr>
        <p:blipFill rotWithShape="1">
          <a:blip r:embed="rId792">
            <a:alphaModFix/>
          </a:blip>
          <a:srcRect b="0" l="0" r="0" t="0"/>
          <a:stretch/>
        </p:blipFill>
        <p:spPr>
          <a:xfrm>
            <a:off x="3497371" y="4196369"/>
            <a:ext cx="79584" cy="1661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33" id="2132" name="Google Shape;2132;p13"/>
          <p:cNvPicPr preferRelativeResize="0"/>
          <p:nvPr/>
        </p:nvPicPr>
        <p:blipFill rotWithShape="1">
          <a:blip r:embed="rId793">
            <a:alphaModFix/>
          </a:blip>
          <a:srcRect b="0" l="0" r="0" t="0"/>
          <a:stretch/>
        </p:blipFill>
        <p:spPr>
          <a:xfrm>
            <a:off x="3382914" y="4076556"/>
            <a:ext cx="99145" cy="1076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35" id="2133" name="Google Shape;2133;p13"/>
          <p:cNvPicPr preferRelativeResize="0"/>
          <p:nvPr/>
        </p:nvPicPr>
        <p:blipFill rotWithShape="1">
          <a:blip r:embed="rId794">
            <a:alphaModFix/>
          </a:blip>
          <a:srcRect b="0" l="0" r="0" t="0"/>
          <a:stretch/>
        </p:blipFill>
        <p:spPr>
          <a:xfrm>
            <a:off x="3329354" y="4140515"/>
            <a:ext cx="68024" cy="85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37" id="2134" name="Google Shape;2134;p13"/>
          <p:cNvPicPr preferRelativeResize="0"/>
          <p:nvPr/>
        </p:nvPicPr>
        <p:blipFill rotWithShape="1">
          <a:blip r:embed="rId795">
            <a:alphaModFix/>
          </a:blip>
          <a:srcRect b="0" l="0" r="0" t="0"/>
          <a:stretch/>
        </p:blipFill>
        <p:spPr>
          <a:xfrm>
            <a:off x="3341913" y="4164124"/>
            <a:ext cx="27600" cy="360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38" id="2135" name="Google Shape;2135;p13"/>
          <p:cNvPicPr preferRelativeResize="0"/>
          <p:nvPr/>
        </p:nvPicPr>
        <p:blipFill rotWithShape="1">
          <a:blip r:embed="rId796">
            <a:alphaModFix/>
          </a:blip>
          <a:srcRect b="0" l="0" r="0" t="0"/>
          <a:stretch/>
        </p:blipFill>
        <p:spPr>
          <a:xfrm>
            <a:off x="3243078" y="4122954"/>
            <a:ext cx="101725" cy="1235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39" id="2136" name="Google Shape;2136;p13"/>
          <p:cNvPicPr preferRelativeResize="0"/>
          <p:nvPr/>
        </p:nvPicPr>
        <p:blipFill rotWithShape="1">
          <a:blip r:embed="rId797">
            <a:alphaModFix/>
          </a:blip>
          <a:srcRect b="0" l="0" r="0" t="0"/>
          <a:stretch/>
        </p:blipFill>
        <p:spPr>
          <a:xfrm>
            <a:off x="3187094" y="4127896"/>
            <a:ext cx="134453" cy="9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40" id="2137" name="Google Shape;2137;p13"/>
          <p:cNvPicPr preferRelativeResize="0"/>
          <p:nvPr/>
        </p:nvPicPr>
        <p:blipFill rotWithShape="1">
          <a:blip r:embed="rId798">
            <a:alphaModFix/>
          </a:blip>
          <a:srcRect b="0" l="0" r="0" t="0"/>
          <a:stretch/>
        </p:blipFill>
        <p:spPr>
          <a:xfrm>
            <a:off x="3169523" y="4144907"/>
            <a:ext cx="127594" cy="1147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41" id="2138" name="Google Shape;2138;p13"/>
          <p:cNvPicPr preferRelativeResize="0"/>
          <p:nvPr/>
        </p:nvPicPr>
        <p:blipFill rotWithShape="1">
          <a:blip r:embed="rId799">
            <a:alphaModFix/>
          </a:blip>
          <a:srcRect b="0" l="0" r="0" t="0"/>
          <a:stretch/>
        </p:blipFill>
        <p:spPr>
          <a:xfrm>
            <a:off x="3228968" y="4202695"/>
            <a:ext cx="121950" cy="132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42" id="2139" name="Google Shape;2139;p13"/>
          <p:cNvPicPr preferRelativeResize="0"/>
          <p:nvPr/>
        </p:nvPicPr>
        <p:blipFill rotWithShape="1">
          <a:blip r:embed="rId800">
            <a:alphaModFix/>
          </a:blip>
          <a:srcRect b="0" l="0" r="0" t="0"/>
          <a:stretch/>
        </p:blipFill>
        <p:spPr>
          <a:xfrm>
            <a:off x="3245800" y="4272458"/>
            <a:ext cx="108690" cy="947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43" id="2140" name="Google Shape;2140;p13"/>
          <p:cNvPicPr preferRelativeResize="0"/>
          <p:nvPr/>
        </p:nvPicPr>
        <p:blipFill rotWithShape="1">
          <a:blip r:embed="rId801">
            <a:alphaModFix/>
          </a:blip>
          <a:srcRect b="0" l="0" r="0" t="0"/>
          <a:stretch/>
        </p:blipFill>
        <p:spPr>
          <a:xfrm>
            <a:off x="3218803" y="4341657"/>
            <a:ext cx="50584" cy="280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44" id="2141" name="Google Shape;2141;p13"/>
          <p:cNvPicPr preferRelativeResize="0"/>
          <p:nvPr/>
        </p:nvPicPr>
        <p:blipFill rotWithShape="1">
          <a:blip r:embed="rId802">
            <a:alphaModFix/>
          </a:blip>
          <a:srcRect b="0" l="0" r="0" t="0"/>
          <a:stretch/>
        </p:blipFill>
        <p:spPr>
          <a:xfrm>
            <a:off x="3226618" y="4359702"/>
            <a:ext cx="104615" cy="542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45" id="2142" name="Google Shape;2142;p13"/>
          <p:cNvPicPr preferRelativeResize="0"/>
          <p:nvPr/>
        </p:nvPicPr>
        <p:blipFill rotWithShape="1">
          <a:blip r:embed="rId803">
            <a:alphaModFix/>
          </a:blip>
          <a:srcRect b="0" l="0" r="0" t="0"/>
          <a:stretch/>
        </p:blipFill>
        <p:spPr>
          <a:xfrm>
            <a:off x="3326067" y="4410342"/>
            <a:ext cx="131774" cy="746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46" id="2143" name="Google Shape;2143;p13"/>
          <p:cNvPicPr preferRelativeResize="0"/>
          <p:nvPr/>
        </p:nvPicPr>
        <p:blipFill rotWithShape="1">
          <a:blip r:embed="rId804">
            <a:alphaModFix/>
          </a:blip>
          <a:srcRect b="0" l="0" r="0" t="0"/>
          <a:stretch/>
        </p:blipFill>
        <p:spPr>
          <a:xfrm>
            <a:off x="3351848" y="4412245"/>
            <a:ext cx="140562" cy="46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47" id="2144" name="Google Shape;2144;p13"/>
          <p:cNvPicPr preferRelativeResize="0"/>
          <p:nvPr/>
        </p:nvPicPr>
        <p:blipFill rotWithShape="1">
          <a:blip r:embed="rId805">
            <a:alphaModFix/>
          </a:blip>
          <a:srcRect b="0" l="0" r="0" t="0"/>
          <a:stretch/>
        </p:blipFill>
        <p:spPr>
          <a:xfrm>
            <a:off x="3430446" y="4443090"/>
            <a:ext cx="98265" cy="929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48" id="2145" name="Google Shape;2145;p13"/>
          <p:cNvPicPr preferRelativeResize="0"/>
          <p:nvPr/>
        </p:nvPicPr>
        <p:blipFill rotWithShape="1">
          <a:blip r:embed="rId806">
            <a:alphaModFix/>
          </a:blip>
          <a:srcRect b="0" l="0" r="0" t="0"/>
          <a:stretch/>
        </p:blipFill>
        <p:spPr>
          <a:xfrm>
            <a:off x="3463861" y="4469860"/>
            <a:ext cx="95778" cy="1444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49" id="2146" name="Google Shape;2146;p13"/>
          <p:cNvPicPr preferRelativeResize="0"/>
          <p:nvPr/>
        </p:nvPicPr>
        <p:blipFill rotWithShape="1">
          <a:blip r:embed="rId807">
            <a:alphaModFix/>
          </a:blip>
          <a:srcRect b="0" l="0" r="0" t="0"/>
          <a:stretch/>
        </p:blipFill>
        <p:spPr>
          <a:xfrm>
            <a:off x="3178734" y="4073964"/>
            <a:ext cx="51502" cy="515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50" id="2147" name="Google Shape;2147;p13"/>
          <p:cNvPicPr preferRelativeResize="0"/>
          <p:nvPr/>
        </p:nvPicPr>
        <p:blipFill rotWithShape="1">
          <a:blip r:embed="rId808">
            <a:alphaModFix/>
          </a:blip>
          <a:srcRect b="0" l="0" r="0" t="0"/>
          <a:stretch/>
        </p:blipFill>
        <p:spPr>
          <a:xfrm>
            <a:off x="3301872" y="4119686"/>
            <a:ext cx="48141" cy="442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51" id="2148" name="Google Shape;2148;p13"/>
          <p:cNvPicPr preferRelativeResize="0"/>
          <p:nvPr/>
        </p:nvPicPr>
        <p:blipFill rotWithShape="1">
          <a:blip r:embed="rId809">
            <a:alphaModFix/>
          </a:blip>
          <a:srcRect b="0" l="0" r="0" t="0"/>
          <a:stretch/>
        </p:blipFill>
        <p:spPr>
          <a:xfrm>
            <a:off x="3250377" y="4078461"/>
            <a:ext cx="155949" cy="1587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52" id="2149" name="Google Shape;2149;p13"/>
          <p:cNvPicPr preferRelativeResize="0"/>
          <p:nvPr/>
        </p:nvPicPr>
        <p:blipFill rotWithShape="1">
          <a:blip r:embed="rId810">
            <a:alphaModFix/>
          </a:blip>
          <a:srcRect b="0" l="0" r="0" t="0"/>
          <a:stretch/>
        </p:blipFill>
        <p:spPr>
          <a:xfrm>
            <a:off x="3256469" y="4058903"/>
            <a:ext cx="28381" cy="497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53" id="2150" name="Google Shape;2150;p13"/>
          <p:cNvPicPr preferRelativeResize="0"/>
          <p:nvPr/>
        </p:nvPicPr>
        <p:blipFill rotWithShape="1">
          <a:blip r:embed="rId811">
            <a:alphaModFix/>
          </a:blip>
          <a:srcRect b="0" l="0" r="0" t="0"/>
          <a:stretch/>
        </p:blipFill>
        <p:spPr>
          <a:xfrm>
            <a:off x="3248847" y="4036386"/>
            <a:ext cx="68942" cy="350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54" id="2151" name="Google Shape;2151;p13"/>
          <p:cNvPicPr preferRelativeResize="0"/>
          <p:nvPr/>
        </p:nvPicPr>
        <p:blipFill rotWithShape="1">
          <a:blip r:embed="rId812">
            <a:alphaModFix/>
          </a:blip>
          <a:srcRect b="0" l="0" r="0" t="0"/>
          <a:stretch/>
        </p:blipFill>
        <p:spPr>
          <a:xfrm>
            <a:off x="3249441" y="4030228"/>
            <a:ext cx="163261" cy="131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55" id="2152" name="Google Shape;2152;p13"/>
          <p:cNvPicPr preferRelativeResize="0"/>
          <p:nvPr/>
        </p:nvPicPr>
        <p:blipFill rotWithShape="1">
          <a:blip r:embed="rId813">
            <a:alphaModFix/>
          </a:blip>
          <a:srcRect b="0" l="0" r="0" t="0"/>
          <a:stretch/>
        </p:blipFill>
        <p:spPr>
          <a:xfrm>
            <a:off x="3367694" y="4116008"/>
            <a:ext cx="101025" cy="1047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56" id="2153" name="Google Shape;2153;p13"/>
          <p:cNvPicPr preferRelativeResize="0"/>
          <p:nvPr/>
        </p:nvPicPr>
        <p:blipFill rotWithShape="1">
          <a:blip r:embed="rId814">
            <a:alphaModFix/>
          </a:blip>
          <a:srcRect b="0" l="0" r="0" t="0"/>
          <a:stretch/>
        </p:blipFill>
        <p:spPr>
          <a:xfrm>
            <a:off x="3168065" y="4079781"/>
            <a:ext cx="93787" cy="791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58" id="2154" name="Google Shape;2154;p13"/>
          <p:cNvPicPr preferRelativeResize="0"/>
          <p:nvPr/>
        </p:nvPicPr>
        <p:blipFill rotWithShape="1">
          <a:blip r:embed="rId815">
            <a:alphaModFix/>
          </a:blip>
          <a:srcRect b="0" l="0" r="0" t="0"/>
          <a:stretch/>
        </p:blipFill>
        <p:spPr>
          <a:xfrm>
            <a:off x="3166454" y="4045570"/>
            <a:ext cx="108485" cy="71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59" id="2155" name="Google Shape;2155;p13"/>
          <p:cNvPicPr preferRelativeResize="0"/>
          <p:nvPr/>
        </p:nvPicPr>
        <p:blipFill rotWithShape="1">
          <a:blip r:embed="rId816">
            <a:alphaModFix/>
          </a:blip>
          <a:srcRect b="0" l="0" r="0" t="0"/>
          <a:stretch/>
        </p:blipFill>
        <p:spPr>
          <a:xfrm>
            <a:off x="2322417" y="4868086"/>
            <a:ext cx="75578" cy="150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60" id="2156" name="Google Shape;2156;p13"/>
          <p:cNvPicPr preferRelativeResize="0"/>
          <p:nvPr/>
        </p:nvPicPr>
        <p:blipFill rotWithShape="1">
          <a:blip r:embed="rId817">
            <a:alphaModFix/>
          </a:blip>
          <a:srcRect b="0" l="0" r="0" t="0"/>
          <a:stretch/>
        </p:blipFill>
        <p:spPr>
          <a:xfrm>
            <a:off x="2345607" y="4576335"/>
            <a:ext cx="58274" cy="3893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61" id="2157" name="Google Shape;2157;p13"/>
          <p:cNvPicPr preferRelativeResize="0"/>
          <p:nvPr/>
        </p:nvPicPr>
        <p:blipFill rotWithShape="1">
          <a:blip r:embed="rId818">
            <a:alphaModFix/>
          </a:blip>
          <a:srcRect b="0" l="0" r="0" t="0"/>
          <a:stretch/>
        </p:blipFill>
        <p:spPr>
          <a:xfrm>
            <a:off x="2317989" y="4397616"/>
            <a:ext cx="123935" cy="4896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62" id="2158" name="Google Shape;2158;p13"/>
          <p:cNvPicPr preferRelativeResize="0"/>
          <p:nvPr/>
        </p:nvPicPr>
        <p:blipFill rotWithShape="1">
          <a:blip r:embed="rId819">
            <a:alphaModFix/>
          </a:blip>
          <a:srcRect b="0" l="0" r="0" t="0"/>
          <a:stretch/>
        </p:blipFill>
        <p:spPr>
          <a:xfrm>
            <a:off x="2229228" y="4790702"/>
            <a:ext cx="209031" cy="2802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63" id="2159" name="Google Shape;2159;p13"/>
          <p:cNvPicPr preferRelativeResize="0"/>
          <p:nvPr/>
        </p:nvPicPr>
        <p:blipFill rotWithShape="1">
          <a:blip r:embed="rId820">
            <a:alphaModFix/>
          </a:blip>
          <a:srcRect b="0" l="0" r="0" t="0"/>
          <a:stretch/>
        </p:blipFill>
        <p:spPr>
          <a:xfrm>
            <a:off x="2083686" y="4808437"/>
            <a:ext cx="35972" cy="3188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64" id="2160" name="Google Shape;2160;p13"/>
          <p:cNvPicPr preferRelativeResize="0"/>
          <p:nvPr/>
        </p:nvPicPr>
        <p:blipFill rotWithShape="1">
          <a:blip r:embed="rId821">
            <a:alphaModFix/>
          </a:blip>
          <a:srcRect b="0" l="0" r="0" t="0"/>
          <a:stretch/>
        </p:blipFill>
        <p:spPr>
          <a:xfrm>
            <a:off x="2079034" y="4365264"/>
            <a:ext cx="230180" cy="5880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65" id="2161" name="Google Shape;2161;p13"/>
          <p:cNvPicPr preferRelativeResize="0"/>
          <p:nvPr/>
        </p:nvPicPr>
        <p:blipFill rotWithShape="1">
          <a:blip r:embed="rId822">
            <a:alphaModFix/>
          </a:blip>
          <a:srcRect b="0" l="0" r="0" t="0"/>
          <a:stretch/>
        </p:blipFill>
        <p:spPr>
          <a:xfrm>
            <a:off x="2196941" y="4309088"/>
            <a:ext cx="145480" cy="2249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66" id="2162" name="Google Shape;2162;p13"/>
          <p:cNvPicPr preferRelativeResize="0"/>
          <p:nvPr/>
        </p:nvPicPr>
        <p:blipFill rotWithShape="1">
          <a:blip r:embed="rId823">
            <a:alphaModFix/>
          </a:blip>
          <a:srcRect b="0" l="0" r="0" t="0"/>
          <a:stretch/>
        </p:blipFill>
        <p:spPr>
          <a:xfrm>
            <a:off x="2334610" y="4265085"/>
            <a:ext cx="128257" cy="1233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67" id="2163" name="Google Shape;2163;p13"/>
          <p:cNvPicPr preferRelativeResize="0"/>
          <p:nvPr/>
        </p:nvPicPr>
        <p:blipFill rotWithShape="1">
          <a:blip r:embed="rId824">
            <a:alphaModFix/>
          </a:blip>
          <a:srcRect b="0" l="0" r="0" t="0"/>
          <a:stretch/>
        </p:blipFill>
        <p:spPr>
          <a:xfrm>
            <a:off x="2393752" y="4297269"/>
            <a:ext cx="79299" cy="1218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68" id="2164" name="Google Shape;2164;p13"/>
          <p:cNvPicPr preferRelativeResize="0"/>
          <p:nvPr/>
        </p:nvPicPr>
        <p:blipFill rotWithShape="1">
          <a:blip r:embed="rId825">
            <a:alphaModFix/>
          </a:blip>
          <a:srcRect b="0" l="0" r="0" t="0"/>
          <a:stretch/>
        </p:blipFill>
        <p:spPr>
          <a:xfrm>
            <a:off x="2404445" y="4422762"/>
            <a:ext cx="26359" cy="823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69" id="2165" name="Google Shape;2165;p13"/>
          <p:cNvPicPr preferRelativeResize="0"/>
          <p:nvPr/>
        </p:nvPicPr>
        <p:blipFill rotWithShape="1">
          <a:blip r:embed="rId826">
            <a:alphaModFix/>
          </a:blip>
          <a:srcRect b="0" l="0" r="0" t="0"/>
          <a:stretch/>
        </p:blipFill>
        <p:spPr>
          <a:xfrm>
            <a:off x="2305778" y="4371268"/>
            <a:ext cx="122700" cy="1125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70" id="2166" name="Google Shape;2166;p13"/>
          <p:cNvPicPr preferRelativeResize="0"/>
          <p:nvPr/>
        </p:nvPicPr>
        <p:blipFill rotWithShape="1">
          <a:blip r:embed="rId827">
            <a:alphaModFix/>
          </a:blip>
          <a:srcRect b="0" l="0" r="0" t="0"/>
          <a:stretch/>
        </p:blipFill>
        <p:spPr>
          <a:xfrm>
            <a:off x="2292474" y="4367795"/>
            <a:ext cx="145195" cy="128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71" id="2167" name="Google Shape;2167;p13"/>
          <p:cNvPicPr preferRelativeResize="0"/>
          <p:nvPr/>
        </p:nvPicPr>
        <p:blipFill rotWithShape="1">
          <a:blip r:embed="rId828">
            <a:alphaModFix/>
          </a:blip>
          <a:srcRect b="0" l="0" r="0" t="0"/>
          <a:stretch/>
        </p:blipFill>
        <p:spPr>
          <a:xfrm>
            <a:off x="2395347" y="4390943"/>
            <a:ext cx="52705" cy="163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72" id="2168" name="Google Shape;2168;p13"/>
          <p:cNvPicPr preferRelativeResize="0"/>
          <p:nvPr/>
        </p:nvPicPr>
        <p:blipFill rotWithShape="1">
          <a:blip r:embed="rId829">
            <a:alphaModFix/>
          </a:blip>
          <a:srcRect b="0" l="0" r="0" t="0"/>
          <a:stretch/>
        </p:blipFill>
        <p:spPr>
          <a:xfrm>
            <a:off x="2370663" y="4421547"/>
            <a:ext cx="79039" cy="1648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73" id="2169" name="Google Shape;2169;p13"/>
          <p:cNvPicPr preferRelativeResize="0"/>
          <p:nvPr/>
        </p:nvPicPr>
        <p:blipFill rotWithShape="1">
          <a:blip r:embed="rId830">
            <a:alphaModFix/>
          </a:blip>
          <a:srcRect b="0" l="0" r="0" t="0"/>
          <a:stretch/>
        </p:blipFill>
        <p:spPr>
          <a:xfrm>
            <a:off x="2374087" y="4169228"/>
            <a:ext cx="86251" cy="1389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74" id="2170" name="Google Shape;2170;p13"/>
          <p:cNvPicPr preferRelativeResize="0"/>
          <p:nvPr/>
        </p:nvPicPr>
        <p:blipFill rotWithShape="1">
          <a:blip r:embed="rId831">
            <a:alphaModFix/>
          </a:blip>
          <a:srcRect b="0" l="0" r="0" t="0"/>
          <a:stretch/>
        </p:blipFill>
        <p:spPr>
          <a:xfrm>
            <a:off x="2460882" y="4331618"/>
            <a:ext cx="75268" cy="644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75" id="2171" name="Google Shape;2171;p13"/>
          <p:cNvPicPr preferRelativeResize="0"/>
          <p:nvPr/>
        </p:nvPicPr>
        <p:blipFill rotWithShape="1">
          <a:blip r:embed="rId832">
            <a:alphaModFix/>
          </a:blip>
          <a:srcRect b="0" l="0" r="0" t="0"/>
          <a:stretch/>
        </p:blipFill>
        <p:spPr>
          <a:xfrm>
            <a:off x="2508036" y="4264862"/>
            <a:ext cx="92813" cy="503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76" id="2172" name="Google Shape;2172;p13"/>
          <p:cNvPicPr preferRelativeResize="0"/>
          <p:nvPr/>
        </p:nvPicPr>
        <p:blipFill rotWithShape="1">
          <a:blip r:embed="rId833">
            <a:alphaModFix/>
          </a:blip>
          <a:srcRect b="0" l="0" r="0" t="0"/>
          <a:stretch/>
        </p:blipFill>
        <p:spPr>
          <a:xfrm>
            <a:off x="2524503" y="4257773"/>
            <a:ext cx="111152" cy="667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77" id="2173" name="Google Shape;2173;p13"/>
          <p:cNvPicPr preferRelativeResize="0"/>
          <p:nvPr/>
        </p:nvPicPr>
        <p:blipFill rotWithShape="1">
          <a:blip r:embed="rId834">
            <a:alphaModFix/>
          </a:blip>
          <a:srcRect b="0" l="0" r="0" t="0"/>
          <a:stretch/>
        </p:blipFill>
        <p:spPr>
          <a:xfrm>
            <a:off x="2512589" y="3941093"/>
            <a:ext cx="140134" cy="3173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78" id="2174" name="Google Shape;2174;p13"/>
          <p:cNvPicPr preferRelativeResize="0"/>
          <p:nvPr/>
        </p:nvPicPr>
        <p:blipFill rotWithShape="1">
          <a:blip r:embed="rId835">
            <a:alphaModFix/>
          </a:blip>
          <a:srcRect b="0" l="0" r="0" t="0"/>
          <a:stretch/>
        </p:blipFill>
        <p:spPr>
          <a:xfrm>
            <a:off x="2611621" y="4222105"/>
            <a:ext cx="157307" cy="454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79" id="2175" name="Google Shape;2175;p13"/>
          <p:cNvPicPr preferRelativeResize="0"/>
          <p:nvPr/>
        </p:nvPicPr>
        <p:blipFill rotWithShape="1">
          <a:blip r:embed="rId836">
            <a:alphaModFix/>
          </a:blip>
          <a:srcRect b="0" l="0" r="0" t="0"/>
          <a:stretch/>
        </p:blipFill>
        <p:spPr>
          <a:xfrm>
            <a:off x="2583663" y="3892655"/>
            <a:ext cx="163844" cy="96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80" id="2176" name="Google Shape;2176;p13"/>
          <p:cNvPicPr preferRelativeResize="0"/>
          <p:nvPr/>
        </p:nvPicPr>
        <p:blipFill rotWithShape="1">
          <a:blip r:embed="rId837">
            <a:alphaModFix/>
          </a:blip>
          <a:srcRect b="0" l="0" r="0" t="0"/>
          <a:stretch/>
        </p:blipFill>
        <p:spPr>
          <a:xfrm>
            <a:off x="2783247" y="3923046"/>
            <a:ext cx="78282" cy="150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81" id="2177" name="Google Shape;2177;p13"/>
          <p:cNvPicPr preferRelativeResize="0"/>
          <p:nvPr/>
        </p:nvPicPr>
        <p:blipFill rotWithShape="1">
          <a:blip r:embed="rId838">
            <a:alphaModFix/>
          </a:blip>
          <a:srcRect b="0" l="0" r="0" t="0"/>
          <a:stretch/>
        </p:blipFill>
        <p:spPr>
          <a:xfrm>
            <a:off x="2704600" y="4090870"/>
            <a:ext cx="180603" cy="1605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82" id="2178" name="Google Shape;2178;p13"/>
          <p:cNvPicPr preferRelativeResize="0"/>
          <p:nvPr/>
        </p:nvPicPr>
        <p:blipFill rotWithShape="1">
          <a:blip r:embed="rId839">
            <a:alphaModFix/>
          </a:blip>
          <a:srcRect b="0" l="0" r="0" t="0"/>
          <a:stretch/>
        </p:blipFill>
        <p:spPr>
          <a:xfrm>
            <a:off x="2832869" y="4006167"/>
            <a:ext cx="36983" cy="1085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83" id="2179" name="Google Shape;2179;p13"/>
          <p:cNvPicPr preferRelativeResize="0"/>
          <p:nvPr/>
        </p:nvPicPr>
        <p:blipFill rotWithShape="1">
          <a:blip r:embed="rId840">
            <a:alphaModFix/>
          </a:blip>
          <a:srcRect b="0" l="0" r="0" t="0"/>
          <a:stretch/>
        </p:blipFill>
        <p:spPr>
          <a:xfrm>
            <a:off x="2764858" y="3923350"/>
            <a:ext cx="127451" cy="220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84" id="2180" name="Google Shape;2180;p13"/>
          <p:cNvPicPr preferRelativeResize="0"/>
          <p:nvPr/>
        </p:nvPicPr>
        <p:blipFill rotWithShape="1">
          <a:blip r:embed="rId841">
            <a:alphaModFix/>
          </a:blip>
          <a:srcRect b="0" l="0" r="0" t="0"/>
          <a:stretch/>
        </p:blipFill>
        <p:spPr>
          <a:xfrm>
            <a:off x="2584854" y="3981239"/>
            <a:ext cx="68185" cy="2100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85" id="2181" name="Google Shape;2181;p13"/>
          <p:cNvPicPr preferRelativeResize="0"/>
          <p:nvPr/>
        </p:nvPicPr>
        <p:blipFill rotWithShape="1">
          <a:blip r:embed="rId842">
            <a:alphaModFix/>
          </a:blip>
          <a:srcRect b="0" l="0" r="0" t="0"/>
          <a:stretch/>
        </p:blipFill>
        <p:spPr>
          <a:xfrm>
            <a:off x="2584593" y="4054500"/>
            <a:ext cx="86791" cy="1563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86" id="2182" name="Google Shape;2182;p13"/>
          <p:cNvPicPr preferRelativeResize="0"/>
          <p:nvPr/>
        </p:nvPicPr>
        <p:blipFill rotWithShape="1">
          <a:blip r:embed="rId843">
            <a:alphaModFix/>
          </a:blip>
          <a:srcRect b="0" l="0" r="0" t="0"/>
          <a:stretch/>
        </p:blipFill>
        <p:spPr>
          <a:xfrm>
            <a:off x="2680474" y="4166760"/>
            <a:ext cx="122024" cy="347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87" id="2183" name="Google Shape;2183;p13"/>
          <p:cNvPicPr preferRelativeResize="0"/>
          <p:nvPr/>
        </p:nvPicPr>
        <p:blipFill rotWithShape="1">
          <a:blip r:embed="rId844">
            <a:alphaModFix/>
          </a:blip>
          <a:srcRect b="0" l="0" r="0" t="0"/>
          <a:stretch/>
        </p:blipFill>
        <p:spPr>
          <a:xfrm>
            <a:off x="2771153" y="4088569"/>
            <a:ext cx="54715" cy="1027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88" id="2184" name="Google Shape;2184;p13"/>
          <p:cNvPicPr preferRelativeResize="0"/>
          <p:nvPr/>
        </p:nvPicPr>
        <p:blipFill rotWithShape="1">
          <a:blip r:embed="rId845">
            <a:alphaModFix/>
          </a:blip>
          <a:srcRect b="0" l="0" r="0" t="0"/>
          <a:stretch/>
        </p:blipFill>
        <p:spPr>
          <a:xfrm>
            <a:off x="2611515" y="3928069"/>
            <a:ext cx="216759" cy="958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89" id="2185" name="Google Shape;2185;p13"/>
          <p:cNvPicPr preferRelativeResize="0"/>
          <p:nvPr/>
        </p:nvPicPr>
        <p:blipFill rotWithShape="1">
          <a:blip r:embed="rId846">
            <a:alphaModFix/>
          </a:blip>
          <a:srcRect b="0" l="0" r="0" t="0"/>
          <a:stretch/>
        </p:blipFill>
        <p:spPr>
          <a:xfrm>
            <a:off x="2572053" y="3937861"/>
            <a:ext cx="104429" cy="2260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90" id="2186" name="Google Shape;2186;p13"/>
          <p:cNvPicPr preferRelativeResize="0"/>
          <p:nvPr/>
        </p:nvPicPr>
        <p:blipFill rotWithShape="1">
          <a:blip r:embed="rId847">
            <a:alphaModFix/>
          </a:blip>
          <a:srcRect b="0" l="0" r="0" t="0"/>
          <a:stretch/>
        </p:blipFill>
        <p:spPr>
          <a:xfrm>
            <a:off x="2561069" y="3957463"/>
            <a:ext cx="61692" cy="1958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91" id="2187" name="Google Shape;2187;p13"/>
          <p:cNvPicPr preferRelativeResize="0"/>
          <p:nvPr/>
        </p:nvPicPr>
        <p:blipFill rotWithShape="1">
          <a:blip r:embed="rId848">
            <a:alphaModFix/>
          </a:blip>
          <a:srcRect b="0" l="0" r="0" t="0"/>
          <a:stretch/>
        </p:blipFill>
        <p:spPr>
          <a:xfrm>
            <a:off x="2588333" y="3971645"/>
            <a:ext cx="96100" cy="2050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92" id="2188" name="Google Shape;2188;p13"/>
          <p:cNvPicPr preferRelativeResize="0"/>
          <p:nvPr/>
        </p:nvPicPr>
        <p:blipFill rotWithShape="1">
          <a:blip r:embed="rId849">
            <a:alphaModFix/>
          </a:blip>
          <a:srcRect b="0" l="0" r="0" t="0"/>
          <a:stretch/>
        </p:blipFill>
        <p:spPr>
          <a:xfrm>
            <a:off x="2626536" y="4032963"/>
            <a:ext cx="122893" cy="1606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93" id="2189" name="Google Shape;2189;p13"/>
          <p:cNvPicPr preferRelativeResize="0"/>
          <p:nvPr/>
        </p:nvPicPr>
        <p:blipFill rotWithShape="1">
          <a:blip r:embed="rId850">
            <a:alphaModFix/>
          </a:blip>
          <a:srcRect b="0" l="0" r="0" t="0"/>
          <a:stretch/>
        </p:blipFill>
        <p:spPr>
          <a:xfrm>
            <a:off x="2597325" y="4099185"/>
            <a:ext cx="100212" cy="1046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94" id="2190" name="Google Shape;2190;p13"/>
          <p:cNvPicPr preferRelativeResize="0"/>
          <p:nvPr/>
        </p:nvPicPr>
        <p:blipFill rotWithShape="1">
          <a:blip r:embed="rId851">
            <a:alphaModFix/>
          </a:blip>
          <a:srcRect b="0" l="0" r="0" t="0"/>
          <a:stretch/>
        </p:blipFill>
        <p:spPr>
          <a:xfrm>
            <a:off x="2630977" y="4138507"/>
            <a:ext cx="149728" cy="723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95" id="2191" name="Google Shape;2191;p13"/>
          <p:cNvPicPr preferRelativeResize="0"/>
          <p:nvPr/>
        </p:nvPicPr>
        <p:blipFill rotWithShape="1">
          <a:blip r:embed="rId852">
            <a:alphaModFix/>
          </a:blip>
          <a:srcRect b="0" l="0" r="0" t="0"/>
          <a:stretch/>
        </p:blipFill>
        <p:spPr>
          <a:xfrm>
            <a:off x="2727356" y="4105554"/>
            <a:ext cx="102600" cy="992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96" id="2192" name="Google Shape;2192;p13"/>
          <p:cNvPicPr preferRelativeResize="0"/>
          <p:nvPr/>
        </p:nvPicPr>
        <p:blipFill rotWithShape="1">
          <a:blip r:embed="rId853">
            <a:alphaModFix/>
          </a:blip>
          <a:srcRect b="0" l="0" r="0" t="0"/>
          <a:stretch/>
        </p:blipFill>
        <p:spPr>
          <a:xfrm>
            <a:off x="2776215" y="4062710"/>
            <a:ext cx="51440" cy="133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97" id="2193" name="Google Shape;2193;p13"/>
          <p:cNvPicPr preferRelativeResize="0"/>
          <p:nvPr/>
        </p:nvPicPr>
        <p:blipFill rotWithShape="1">
          <a:blip r:embed="rId854">
            <a:alphaModFix/>
          </a:blip>
          <a:srcRect b="0" l="0" r="0" t="0"/>
          <a:stretch/>
        </p:blipFill>
        <p:spPr>
          <a:xfrm>
            <a:off x="2751015" y="4036162"/>
            <a:ext cx="43849" cy="1383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98" id="2194" name="Google Shape;2194;p13"/>
          <p:cNvPicPr preferRelativeResize="0"/>
          <p:nvPr/>
        </p:nvPicPr>
        <p:blipFill rotWithShape="1">
          <a:blip r:embed="rId855">
            <a:alphaModFix/>
          </a:blip>
          <a:srcRect b="0" l="0" r="0" t="0"/>
          <a:stretch/>
        </p:blipFill>
        <p:spPr>
          <a:xfrm>
            <a:off x="2776227" y="4096296"/>
            <a:ext cx="54349" cy="703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99" id="2195" name="Google Shape;2195;p13"/>
          <p:cNvPicPr preferRelativeResize="0"/>
          <p:nvPr/>
        </p:nvPicPr>
        <p:blipFill rotWithShape="1">
          <a:blip r:embed="rId856">
            <a:alphaModFix/>
          </a:blip>
          <a:srcRect b="0" l="0" r="0" t="0"/>
          <a:stretch/>
        </p:blipFill>
        <p:spPr>
          <a:xfrm>
            <a:off x="2808794" y="4037546"/>
            <a:ext cx="34106" cy="1145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00" id="2196" name="Google Shape;2196;p13"/>
          <p:cNvPicPr preferRelativeResize="0"/>
          <p:nvPr/>
        </p:nvPicPr>
        <p:blipFill rotWithShape="1">
          <a:blip r:embed="rId857">
            <a:alphaModFix/>
          </a:blip>
          <a:srcRect b="0" l="0" r="0" t="0"/>
          <a:stretch/>
        </p:blipFill>
        <p:spPr>
          <a:xfrm>
            <a:off x="2642941" y="4053556"/>
            <a:ext cx="40996" cy="1158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01" id="2197" name="Google Shape;2197;p13"/>
          <p:cNvPicPr preferRelativeResize="0"/>
          <p:nvPr/>
        </p:nvPicPr>
        <p:blipFill rotWithShape="1">
          <a:blip r:embed="rId858">
            <a:alphaModFix/>
          </a:blip>
          <a:srcRect b="0" l="0" r="0" t="0"/>
          <a:stretch/>
        </p:blipFill>
        <p:spPr>
          <a:xfrm>
            <a:off x="2660393" y="4054902"/>
            <a:ext cx="32890" cy="808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02" id="2198" name="Google Shape;2198;p13"/>
          <p:cNvPicPr preferRelativeResize="0"/>
          <p:nvPr/>
        </p:nvPicPr>
        <p:blipFill rotWithShape="1">
          <a:blip r:embed="rId859">
            <a:alphaModFix/>
          </a:blip>
          <a:srcRect b="0" l="0" r="0" t="0"/>
          <a:stretch/>
        </p:blipFill>
        <p:spPr>
          <a:xfrm>
            <a:off x="2398684" y="4007339"/>
            <a:ext cx="102234" cy="2579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03" id="2199" name="Google Shape;2199;p13"/>
          <p:cNvPicPr preferRelativeResize="0"/>
          <p:nvPr/>
        </p:nvPicPr>
        <p:blipFill rotWithShape="1">
          <a:blip r:embed="rId860">
            <a:alphaModFix/>
          </a:blip>
          <a:srcRect b="0" l="0" r="0" t="0"/>
          <a:stretch/>
        </p:blipFill>
        <p:spPr>
          <a:xfrm>
            <a:off x="2477796" y="3944894"/>
            <a:ext cx="89173" cy="100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04" id="2200" name="Google Shape;2200;p13"/>
          <p:cNvPicPr preferRelativeResize="0"/>
          <p:nvPr/>
        </p:nvPicPr>
        <p:blipFill rotWithShape="1">
          <a:blip r:embed="rId861">
            <a:alphaModFix/>
          </a:blip>
          <a:srcRect b="0" l="0" r="0" t="0"/>
          <a:stretch/>
        </p:blipFill>
        <p:spPr>
          <a:xfrm>
            <a:off x="2368020" y="4221620"/>
            <a:ext cx="51155" cy="823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05" id="2201" name="Google Shape;2201;p13"/>
          <p:cNvPicPr preferRelativeResize="0"/>
          <p:nvPr/>
        </p:nvPicPr>
        <p:blipFill rotWithShape="1">
          <a:blip r:embed="rId862">
            <a:alphaModFix/>
          </a:blip>
          <a:srcRect b="0" l="0" r="0" t="0"/>
          <a:stretch/>
        </p:blipFill>
        <p:spPr>
          <a:xfrm>
            <a:off x="2700184" y="3980289"/>
            <a:ext cx="41070" cy="135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06" id="2202" name="Google Shape;2202;p13"/>
          <p:cNvPicPr preferRelativeResize="0"/>
          <p:nvPr/>
        </p:nvPicPr>
        <p:blipFill rotWithShape="1">
          <a:blip r:embed="rId863">
            <a:alphaModFix/>
          </a:blip>
          <a:srcRect b="0" l="0" r="0" t="0"/>
          <a:stretch/>
        </p:blipFill>
        <p:spPr>
          <a:xfrm>
            <a:off x="2734686" y="3947826"/>
            <a:ext cx="56984" cy="1516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07" id="2203" name="Google Shape;2203;p13"/>
          <p:cNvPicPr preferRelativeResize="0"/>
          <p:nvPr/>
        </p:nvPicPr>
        <p:blipFill rotWithShape="1">
          <a:blip r:embed="rId864">
            <a:alphaModFix/>
          </a:blip>
          <a:srcRect b="0" l="0" r="0" t="0"/>
          <a:stretch/>
        </p:blipFill>
        <p:spPr>
          <a:xfrm>
            <a:off x="2693716" y="3955889"/>
            <a:ext cx="150814" cy="1049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08" id="2204" name="Google Shape;2204;p13"/>
          <p:cNvPicPr preferRelativeResize="0"/>
          <p:nvPr/>
        </p:nvPicPr>
        <p:blipFill rotWithShape="1">
          <a:blip r:embed="rId865">
            <a:alphaModFix/>
          </a:blip>
          <a:srcRect b="0" l="0" r="0" t="0"/>
          <a:stretch/>
        </p:blipFill>
        <p:spPr>
          <a:xfrm>
            <a:off x="2763717" y="4000170"/>
            <a:ext cx="30800" cy="1498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09" id="2205" name="Google Shape;2205;p13"/>
          <p:cNvPicPr preferRelativeResize="0"/>
          <p:nvPr/>
        </p:nvPicPr>
        <p:blipFill rotWithShape="1">
          <a:blip r:embed="rId866">
            <a:alphaModFix/>
          </a:blip>
          <a:srcRect b="0" l="0" r="0" t="0"/>
          <a:stretch/>
        </p:blipFill>
        <p:spPr>
          <a:xfrm>
            <a:off x="2725340" y="4008604"/>
            <a:ext cx="30111" cy="115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10" id="2206" name="Google Shape;2206;p13"/>
          <p:cNvPicPr preferRelativeResize="0"/>
          <p:nvPr/>
        </p:nvPicPr>
        <p:blipFill rotWithShape="1">
          <a:blip r:embed="rId867">
            <a:alphaModFix/>
          </a:blip>
          <a:srcRect b="0" l="0" r="0" t="0"/>
          <a:stretch/>
        </p:blipFill>
        <p:spPr>
          <a:xfrm>
            <a:off x="2630778" y="3951275"/>
            <a:ext cx="37182" cy="53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11" id="2207" name="Google Shape;2207;p13"/>
          <p:cNvPicPr preferRelativeResize="0"/>
          <p:nvPr/>
        </p:nvPicPr>
        <p:blipFill rotWithShape="1">
          <a:blip r:embed="rId868">
            <a:alphaModFix/>
          </a:blip>
          <a:srcRect b="0" l="0" r="0" t="0"/>
          <a:stretch/>
        </p:blipFill>
        <p:spPr>
          <a:xfrm>
            <a:off x="2696941" y="3973121"/>
            <a:ext cx="30608" cy="1001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12" id="2208" name="Google Shape;2208;p13"/>
          <p:cNvPicPr preferRelativeResize="0"/>
          <p:nvPr/>
        </p:nvPicPr>
        <p:blipFill rotWithShape="1">
          <a:blip r:embed="rId869">
            <a:alphaModFix/>
          </a:blip>
          <a:srcRect b="0" l="0" r="0" t="0"/>
          <a:stretch/>
        </p:blipFill>
        <p:spPr>
          <a:xfrm>
            <a:off x="2706516" y="4025131"/>
            <a:ext cx="24251" cy="664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13" id="2209" name="Google Shape;2209;p13"/>
          <p:cNvPicPr preferRelativeResize="0"/>
          <p:nvPr/>
        </p:nvPicPr>
        <p:blipFill rotWithShape="1">
          <a:blip r:embed="rId870">
            <a:alphaModFix/>
          </a:blip>
          <a:srcRect b="0" l="0" r="0" t="0"/>
          <a:stretch/>
        </p:blipFill>
        <p:spPr>
          <a:xfrm>
            <a:off x="2705047" y="5239115"/>
            <a:ext cx="15444" cy="2107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14" id="2210" name="Google Shape;2210;p13"/>
          <p:cNvPicPr preferRelativeResize="0"/>
          <p:nvPr/>
        </p:nvPicPr>
        <p:blipFill rotWithShape="1">
          <a:blip r:embed="rId871">
            <a:alphaModFix/>
          </a:blip>
          <a:srcRect b="0" l="0" r="0" t="0"/>
          <a:stretch/>
        </p:blipFill>
        <p:spPr>
          <a:xfrm>
            <a:off x="2722430" y="5280917"/>
            <a:ext cx="65444" cy="2681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15" id="2211" name="Google Shape;2211;p13"/>
          <p:cNvPicPr preferRelativeResize="0"/>
          <p:nvPr/>
        </p:nvPicPr>
        <p:blipFill rotWithShape="1">
          <a:blip r:embed="rId872">
            <a:alphaModFix/>
          </a:blip>
          <a:srcRect b="0" l="0" r="0" t="0"/>
          <a:stretch/>
        </p:blipFill>
        <p:spPr>
          <a:xfrm>
            <a:off x="2735380" y="5311309"/>
            <a:ext cx="116846" cy="3683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16" id="2212" name="Google Shape;2212;p13"/>
          <p:cNvPicPr preferRelativeResize="0"/>
          <p:nvPr/>
        </p:nvPicPr>
        <p:blipFill rotWithShape="1">
          <a:blip r:embed="rId873">
            <a:alphaModFix/>
          </a:blip>
          <a:srcRect b="0" l="0" r="0" t="0"/>
          <a:stretch/>
        </p:blipFill>
        <p:spPr>
          <a:xfrm>
            <a:off x="2729719" y="5386932"/>
            <a:ext cx="199797" cy="3326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18" id="2213" name="Google Shape;2213;p13"/>
          <p:cNvPicPr preferRelativeResize="0"/>
          <p:nvPr/>
        </p:nvPicPr>
        <p:blipFill rotWithShape="1">
          <a:blip r:embed="rId874">
            <a:alphaModFix/>
          </a:blip>
          <a:srcRect b="0" l="0" r="0" t="0"/>
          <a:stretch/>
        </p:blipFill>
        <p:spPr>
          <a:xfrm>
            <a:off x="2919361" y="5677966"/>
            <a:ext cx="350448" cy="56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19" id="2214" name="Google Shape;2214;p13"/>
          <p:cNvPicPr preferRelativeResize="0"/>
          <p:nvPr/>
        </p:nvPicPr>
        <p:blipFill rotWithShape="1">
          <a:blip r:embed="rId875">
            <a:alphaModFix/>
          </a:blip>
          <a:srcRect b="0" l="0" r="0" t="0"/>
          <a:stretch/>
        </p:blipFill>
        <p:spPr>
          <a:xfrm>
            <a:off x="2963017" y="5650812"/>
            <a:ext cx="391846" cy="875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20" id="2215" name="Google Shape;2215;p13"/>
          <p:cNvPicPr preferRelativeResize="0"/>
          <p:nvPr/>
        </p:nvPicPr>
        <p:blipFill rotWithShape="1">
          <a:blip r:embed="rId876">
            <a:alphaModFix/>
          </a:blip>
          <a:srcRect b="0" l="0" r="0" t="0"/>
          <a:stretch/>
        </p:blipFill>
        <p:spPr>
          <a:xfrm>
            <a:off x="3265368" y="5481830"/>
            <a:ext cx="171913" cy="2446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21" id="2216" name="Google Shape;2216;p13"/>
          <p:cNvPicPr preferRelativeResize="0"/>
          <p:nvPr/>
        </p:nvPicPr>
        <p:blipFill rotWithShape="1">
          <a:blip r:embed="rId877">
            <a:alphaModFix/>
          </a:blip>
          <a:srcRect b="0" l="0" r="0" t="0"/>
          <a:stretch/>
        </p:blipFill>
        <p:spPr>
          <a:xfrm>
            <a:off x="3358100" y="5240640"/>
            <a:ext cx="148128" cy="420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22" id="2217" name="Google Shape;2217;p13"/>
          <p:cNvPicPr preferRelativeResize="0"/>
          <p:nvPr/>
        </p:nvPicPr>
        <p:blipFill rotWithShape="1">
          <a:blip r:embed="rId878">
            <a:alphaModFix/>
          </a:blip>
          <a:srcRect b="0" l="0" r="0" t="0"/>
          <a:stretch/>
        </p:blipFill>
        <p:spPr>
          <a:xfrm>
            <a:off x="3362950" y="5358346"/>
            <a:ext cx="112715" cy="2867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23" id="2218" name="Google Shape;2218;p13"/>
          <p:cNvPicPr preferRelativeResize="0"/>
          <p:nvPr/>
        </p:nvPicPr>
        <p:blipFill rotWithShape="1">
          <a:blip r:embed="rId879">
            <a:alphaModFix/>
          </a:blip>
          <a:srcRect b="0" l="0" r="0" t="0"/>
          <a:stretch/>
        </p:blipFill>
        <p:spPr>
          <a:xfrm>
            <a:off x="2710889" y="5095949"/>
            <a:ext cx="23717" cy="3069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24" id="2219" name="Google Shape;2219;p13"/>
          <p:cNvPicPr preferRelativeResize="0"/>
          <p:nvPr/>
        </p:nvPicPr>
        <p:blipFill rotWithShape="1">
          <a:blip r:embed="rId880">
            <a:alphaModFix/>
          </a:blip>
          <a:srcRect b="0" l="0" r="0" t="0"/>
          <a:stretch/>
        </p:blipFill>
        <p:spPr>
          <a:xfrm>
            <a:off x="3420690" y="5109926"/>
            <a:ext cx="63918" cy="1442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25" id="2220" name="Google Shape;2220;p13"/>
          <p:cNvPicPr preferRelativeResize="0"/>
          <p:nvPr/>
        </p:nvPicPr>
        <p:blipFill rotWithShape="1">
          <a:blip r:embed="rId881">
            <a:alphaModFix/>
          </a:blip>
          <a:srcRect b="0" l="0" r="0" t="0"/>
          <a:stretch/>
        </p:blipFill>
        <p:spPr>
          <a:xfrm>
            <a:off x="3449411" y="5205976"/>
            <a:ext cx="30242" cy="2598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26" id="2221" name="Google Shape;2221;p13"/>
          <p:cNvPicPr preferRelativeResize="0"/>
          <p:nvPr/>
        </p:nvPicPr>
        <p:blipFill rotWithShape="1">
          <a:blip r:embed="rId882">
            <a:alphaModFix/>
          </a:blip>
          <a:srcRect b="0" l="0" r="0" t="0"/>
          <a:stretch/>
        </p:blipFill>
        <p:spPr>
          <a:xfrm>
            <a:off x="3416367" y="5312004"/>
            <a:ext cx="66263" cy="2059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27" id="2222" name="Google Shape;2222;p13"/>
          <p:cNvPicPr preferRelativeResize="0"/>
          <p:nvPr/>
        </p:nvPicPr>
        <p:blipFill rotWithShape="1">
          <a:blip r:embed="rId883">
            <a:alphaModFix/>
          </a:blip>
          <a:srcRect b="0" l="0" r="0" t="0"/>
          <a:stretch/>
        </p:blipFill>
        <p:spPr>
          <a:xfrm>
            <a:off x="3251729" y="4892675"/>
            <a:ext cx="209459" cy="297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28" id="2223" name="Google Shape;2223;p13"/>
          <p:cNvPicPr preferRelativeResize="0"/>
          <p:nvPr/>
        </p:nvPicPr>
        <p:blipFill rotWithShape="1">
          <a:blip r:embed="rId884">
            <a:alphaModFix/>
          </a:blip>
          <a:srcRect b="0" l="0" r="0" t="0"/>
          <a:stretch/>
        </p:blipFill>
        <p:spPr>
          <a:xfrm>
            <a:off x="3389252" y="5067077"/>
            <a:ext cx="73711" cy="2030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29" id="2224" name="Google Shape;2224;p13"/>
          <p:cNvPicPr preferRelativeResize="0"/>
          <p:nvPr/>
        </p:nvPicPr>
        <p:blipFill rotWithShape="1">
          <a:blip r:embed="rId885">
            <a:alphaModFix/>
          </a:blip>
          <a:srcRect b="0" l="0" r="0" t="0"/>
          <a:stretch/>
        </p:blipFill>
        <p:spPr>
          <a:xfrm>
            <a:off x="2892979" y="5018204"/>
            <a:ext cx="14861" cy="3472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30" id="2225" name="Google Shape;2225;p13"/>
          <p:cNvPicPr preferRelativeResize="0"/>
          <p:nvPr/>
        </p:nvPicPr>
        <p:blipFill rotWithShape="1">
          <a:blip r:embed="rId886">
            <a:alphaModFix/>
          </a:blip>
          <a:srcRect b="0" l="0" r="0" t="0"/>
          <a:stretch/>
        </p:blipFill>
        <p:spPr>
          <a:xfrm>
            <a:off x="2882014" y="5061272"/>
            <a:ext cx="35693" cy="3439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31" id="2226" name="Google Shape;2226;p13"/>
          <p:cNvPicPr preferRelativeResize="0"/>
          <p:nvPr/>
        </p:nvPicPr>
        <p:blipFill rotWithShape="1">
          <a:blip r:embed="rId887">
            <a:alphaModFix/>
          </a:blip>
          <a:srcRect b="0" l="0" r="0" t="0"/>
          <a:stretch/>
        </p:blipFill>
        <p:spPr>
          <a:xfrm>
            <a:off x="2905667" y="5011718"/>
            <a:ext cx="26254" cy="2916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32" id="2227" name="Google Shape;2227;p13"/>
          <p:cNvPicPr preferRelativeResize="0"/>
          <p:nvPr/>
        </p:nvPicPr>
        <p:blipFill rotWithShape="1">
          <a:blip r:embed="rId888">
            <a:alphaModFix/>
          </a:blip>
          <a:srcRect b="0" l="0" r="0" t="0"/>
          <a:stretch/>
        </p:blipFill>
        <p:spPr>
          <a:xfrm>
            <a:off x="2889921" y="5113697"/>
            <a:ext cx="25001" cy="266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33" id="2228" name="Google Shape;2228;p13"/>
          <p:cNvPicPr preferRelativeResize="0"/>
          <p:nvPr/>
        </p:nvPicPr>
        <p:blipFill rotWithShape="1">
          <a:blip r:embed="rId889">
            <a:alphaModFix/>
          </a:blip>
          <a:srcRect b="0" l="0" r="0" t="0"/>
          <a:stretch/>
        </p:blipFill>
        <p:spPr>
          <a:xfrm>
            <a:off x="2895707" y="5022086"/>
            <a:ext cx="37163" cy="1491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34" id="2229" name="Google Shape;2229;p13"/>
          <p:cNvPicPr preferRelativeResize="0"/>
          <p:nvPr/>
        </p:nvPicPr>
        <p:blipFill rotWithShape="1">
          <a:blip r:embed="rId890">
            <a:alphaModFix/>
          </a:blip>
          <a:srcRect b="0" l="0" r="0" t="0"/>
          <a:stretch/>
        </p:blipFill>
        <p:spPr>
          <a:xfrm>
            <a:off x="2878230" y="4970605"/>
            <a:ext cx="49896" cy="809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35" id="2230" name="Google Shape;2230;p13"/>
          <p:cNvPicPr preferRelativeResize="0"/>
          <p:nvPr/>
        </p:nvPicPr>
        <p:blipFill rotWithShape="1">
          <a:blip r:embed="rId891">
            <a:alphaModFix/>
          </a:blip>
          <a:srcRect b="0" l="0" r="0" t="0"/>
          <a:stretch/>
        </p:blipFill>
        <p:spPr>
          <a:xfrm>
            <a:off x="2916912" y="4947561"/>
            <a:ext cx="90221" cy="100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36" id="2231" name="Google Shape;2231;p13"/>
          <p:cNvPicPr preferRelativeResize="0"/>
          <p:nvPr/>
        </p:nvPicPr>
        <p:blipFill rotWithShape="1">
          <a:blip r:embed="rId892">
            <a:alphaModFix/>
          </a:blip>
          <a:srcRect b="0" l="0" r="0" t="0"/>
          <a:stretch/>
        </p:blipFill>
        <p:spPr>
          <a:xfrm>
            <a:off x="2910970" y="4941304"/>
            <a:ext cx="239619" cy="831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37" id="2232" name="Google Shape;2232;p13"/>
          <p:cNvPicPr preferRelativeResize="0"/>
          <p:nvPr/>
        </p:nvPicPr>
        <p:blipFill rotWithShape="1">
          <a:blip r:embed="rId893">
            <a:alphaModFix/>
          </a:blip>
          <a:srcRect b="0" l="0" r="0" t="0"/>
          <a:stretch/>
        </p:blipFill>
        <p:spPr>
          <a:xfrm>
            <a:off x="3029310" y="4913398"/>
            <a:ext cx="260390" cy="62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38" id="2233" name="Google Shape;2233;p13"/>
          <p:cNvPicPr preferRelativeResize="0"/>
          <p:nvPr/>
        </p:nvPicPr>
        <p:blipFill rotWithShape="1">
          <a:blip r:embed="rId894">
            <a:alphaModFix/>
          </a:blip>
          <a:srcRect b="0" l="0" r="0" t="0"/>
          <a:stretch/>
        </p:blipFill>
        <p:spPr>
          <a:xfrm>
            <a:off x="3019212" y="4926446"/>
            <a:ext cx="258678" cy="744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39" id="2234" name="Google Shape;2234;p13"/>
          <p:cNvPicPr preferRelativeResize="0"/>
          <p:nvPr/>
        </p:nvPicPr>
        <p:blipFill rotWithShape="1">
          <a:blip r:embed="rId895">
            <a:alphaModFix/>
          </a:blip>
          <a:srcRect b="0" l="0" r="0" t="0"/>
          <a:stretch/>
        </p:blipFill>
        <p:spPr>
          <a:xfrm>
            <a:off x="2768779" y="5021869"/>
            <a:ext cx="129423" cy="1315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40" id="2235" name="Google Shape;2235;p13"/>
          <p:cNvPicPr preferRelativeResize="0"/>
          <p:nvPr/>
        </p:nvPicPr>
        <p:blipFill rotWithShape="1">
          <a:blip r:embed="rId896">
            <a:alphaModFix/>
          </a:blip>
          <a:srcRect b="0" l="0" r="0" t="0"/>
          <a:stretch/>
        </p:blipFill>
        <p:spPr>
          <a:xfrm>
            <a:off x="2819801" y="5060243"/>
            <a:ext cx="89352" cy="1899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41" id="2236" name="Google Shape;2236;p13"/>
          <p:cNvPicPr preferRelativeResize="0"/>
          <p:nvPr/>
        </p:nvPicPr>
        <p:blipFill rotWithShape="1">
          <a:blip r:embed="rId897">
            <a:alphaModFix/>
          </a:blip>
          <a:srcRect b="0" l="0" r="0" t="0"/>
          <a:stretch/>
        </p:blipFill>
        <p:spPr>
          <a:xfrm>
            <a:off x="2821290" y="5153261"/>
            <a:ext cx="103772" cy="209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42" id="2237" name="Google Shape;2237;p13"/>
          <p:cNvPicPr preferRelativeResize="0"/>
          <p:nvPr/>
        </p:nvPicPr>
        <p:blipFill rotWithShape="1">
          <a:blip r:embed="rId898">
            <a:alphaModFix/>
          </a:blip>
          <a:srcRect b="0" l="0" r="0" t="0"/>
          <a:stretch/>
        </p:blipFill>
        <p:spPr>
          <a:xfrm>
            <a:off x="2884060" y="5276298"/>
            <a:ext cx="15977" cy="786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43" id="2238" name="Google Shape;2238;p13"/>
          <p:cNvPicPr preferRelativeResize="0"/>
          <p:nvPr/>
        </p:nvPicPr>
        <p:blipFill rotWithShape="1">
          <a:blip r:embed="rId899">
            <a:alphaModFix/>
          </a:blip>
          <a:srcRect b="0" l="0" r="0" t="0"/>
          <a:stretch/>
        </p:blipFill>
        <p:spPr>
          <a:xfrm>
            <a:off x="2834755" y="5153173"/>
            <a:ext cx="74834" cy="619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44" id="2239" name="Google Shape;2239;p13"/>
          <p:cNvPicPr preferRelativeResize="0"/>
          <p:nvPr/>
        </p:nvPicPr>
        <p:blipFill rotWithShape="1">
          <a:blip r:embed="rId900">
            <a:alphaModFix/>
          </a:blip>
          <a:srcRect b="0" l="0" r="0" t="0"/>
          <a:stretch/>
        </p:blipFill>
        <p:spPr>
          <a:xfrm>
            <a:off x="2841335" y="5046767"/>
            <a:ext cx="55236" cy="1462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45" id="2240" name="Google Shape;2240;p13"/>
          <p:cNvPicPr preferRelativeResize="0"/>
          <p:nvPr/>
        </p:nvPicPr>
        <p:blipFill rotWithShape="1">
          <a:blip r:embed="rId901">
            <a:alphaModFix/>
          </a:blip>
          <a:srcRect b="0" l="0" r="0" t="0"/>
          <a:stretch/>
        </p:blipFill>
        <p:spPr>
          <a:xfrm>
            <a:off x="2866906" y="5380923"/>
            <a:ext cx="17739" cy="284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46" id="2241" name="Google Shape;2241;p13"/>
          <p:cNvPicPr preferRelativeResize="0"/>
          <p:nvPr/>
        </p:nvPicPr>
        <p:blipFill rotWithShape="1">
          <a:blip r:embed="rId902">
            <a:alphaModFix/>
          </a:blip>
          <a:srcRect b="0" l="0" r="0" t="0"/>
          <a:stretch/>
        </p:blipFill>
        <p:spPr>
          <a:xfrm>
            <a:off x="2851041" y="5266066"/>
            <a:ext cx="57270" cy="1061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47" id="2242" name="Google Shape;2242;p13"/>
          <p:cNvPicPr preferRelativeResize="0"/>
          <p:nvPr/>
        </p:nvPicPr>
        <p:blipFill rotWithShape="1">
          <a:blip r:embed="rId903">
            <a:alphaModFix/>
          </a:blip>
          <a:srcRect b="0" l="0" r="0" t="0"/>
          <a:stretch/>
        </p:blipFill>
        <p:spPr>
          <a:xfrm>
            <a:off x="2849298" y="5268112"/>
            <a:ext cx="67757" cy="1899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48" id="2243" name="Google Shape;2243;p13"/>
          <p:cNvPicPr preferRelativeResize="0"/>
          <p:nvPr/>
        </p:nvPicPr>
        <p:blipFill rotWithShape="1">
          <a:blip r:embed="rId904">
            <a:alphaModFix/>
          </a:blip>
          <a:srcRect b="0" l="0" r="0" t="0"/>
          <a:stretch/>
        </p:blipFill>
        <p:spPr>
          <a:xfrm>
            <a:off x="2827238" y="5254252"/>
            <a:ext cx="44543" cy="130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49" id="2244" name="Google Shape;2244;p13"/>
          <p:cNvPicPr preferRelativeResize="0"/>
          <p:nvPr/>
        </p:nvPicPr>
        <p:blipFill rotWithShape="1">
          <a:blip r:embed="rId905">
            <a:alphaModFix/>
          </a:blip>
          <a:srcRect b="0" l="0" r="0" t="0"/>
          <a:stretch/>
        </p:blipFill>
        <p:spPr>
          <a:xfrm>
            <a:off x="2789529" y="5456690"/>
            <a:ext cx="92069" cy="1444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50" id="2245" name="Google Shape;2245;p13"/>
          <p:cNvPicPr preferRelativeResize="0"/>
          <p:nvPr/>
        </p:nvPicPr>
        <p:blipFill rotWithShape="1">
          <a:blip r:embed="rId906">
            <a:alphaModFix/>
          </a:blip>
          <a:srcRect b="0" l="0" r="0" t="0"/>
          <a:stretch/>
        </p:blipFill>
        <p:spPr>
          <a:xfrm>
            <a:off x="2748423" y="5209399"/>
            <a:ext cx="28673" cy="1617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51" id="2246" name="Google Shape;2246;p13"/>
          <p:cNvPicPr preferRelativeResize="0"/>
          <p:nvPr/>
        </p:nvPicPr>
        <p:blipFill rotWithShape="1">
          <a:blip r:embed="rId907">
            <a:alphaModFix/>
          </a:blip>
          <a:srcRect b="0" l="0" r="0" t="0"/>
          <a:stretch/>
        </p:blipFill>
        <p:spPr>
          <a:xfrm>
            <a:off x="2899454" y="5507421"/>
            <a:ext cx="216331" cy="1688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52" id="2247" name="Google Shape;2247;p13"/>
          <p:cNvPicPr preferRelativeResize="0"/>
          <p:nvPr/>
        </p:nvPicPr>
        <p:blipFill rotWithShape="1">
          <a:blip r:embed="rId908">
            <a:alphaModFix/>
          </a:blip>
          <a:srcRect b="0" l="0" r="0" t="0"/>
          <a:stretch/>
        </p:blipFill>
        <p:spPr>
          <a:xfrm>
            <a:off x="2892643" y="5366499"/>
            <a:ext cx="565011" cy="34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53" id="2248" name="Google Shape;2248;p13"/>
          <p:cNvPicPr preferRelativeResize="0"/>
          <p:nvPr/>
        </p:nvPicPr>
        <p:blipFill rotWithShape="1">
          <a:blip r:embed="rId909">
            <a:alphaModFix/>
          </a:blip>
          <a:srcRect b="0" l="0" r="0" t="0"/>
          <a:stretch/>
        </p:blipFill>
        <p:spPr>
          <a:xfrm>
            <a:off x="2957988" y="5517133"/>
            <a:ext cx="26186" cy="1264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54" id="2249" name="Google Shape;2249;p13"/>
          <p:cNvPicPr preferRelativeResize="0"/>
          <p:nvPr/>
        </p:nvPicPr>
        <p:blipFill rotWithShape="1">
          <a:blip r:embed="rId910">
            <a:alphaModFix/>
          </a:blip>
          <a:srcRect b="0" l="0" r="0" t="0"/>
          <a:stretch/>
        </p:blipFill>
        <p:spPr>
          <a:xfrm>
            <a:off x="3302177" y="5018056"/>
            <a:ext cx="137380" cy="1601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55" id="2250" name="Google Shape;2250;p13"/>
          <p:cNvPicPr preferRelativeResize="0"/>
          <p:nvPr/>
        </p:nvPicPr>
        <p:blipFill rotWithShape="1">
          <a:blip r:embed="rId911">
            <a:alphaModFix/>
          </a:blip>
          <a:srcRect b="0" l="0" r="0" t="0"/>
          <a:stretch/>
        </p:blipFill>
        <p:spPr>
          <a:xfrm>
            <a:off x="3289358" y="4959710"/>
            <a:ext cx="164681" cy="4300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56" id="2251" name="Google Shape;2251;p13"/>
          <p:cNvPicPr preferRelativeResize="0"/>
          <p:nvPr/>
        </p:nvPicPr>
        <p:blipFill rotWithShape="1">
          <a:blip r:embed="rId912">
            <a:alphaModFix/>
          </a:blip>
          <a:srcRect b="0" l="0" r="0" t="0"/>
          <a:stretch/>
        </p:blipFill>
        <p:spPr>
          <a:xfrm>
            <a:off x="3248685" y="4985910"/>
            <a:ext cx="41014" cy="250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57" id="2252" name="Google Shape;2252;p13"/>
          <p:cNvPicPr preferRelativeResize="0"/>
          <p:nvPr/>
        </p:nvPicPr>
        <p:blipFill rotWithShape="1">
          <a:blip r:embed="rId913">
            <a:alphaModFix/>
          </a:blip>
          <a:srcRect b="0" l="0" r="0" t="0"/>
          <a:stretch/>
        </p:blipFill>
        <p:spPr>
          <a:xfrm>
            <a:off x="2920440" y="4949992"/>
            <a:ext cx="356557" cy="1376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58" id="2253" name="Google Shape;2253;p13"/>
          <p:cNvPicPr preferRelativeResize="0"/>
          <p:nvPr/>
        </p:nvPicPr>
        <p:blipFill rotWithShape="1">
          <a:blip r:embed="rId914">
            <a:alphaModFix/>
          </a:blip>
          <a:srcRect b="0" l="0" r="0" t="0"/>
          <a:stretch/>
        </p:blipFill>
        <p:spPr>
          <a:xfrm>
            <a:off x="3039462" y="4927532"/>
            <a:ext cx="279473" cy="551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59" id="2254" name="Google Shape;2254;p13"/>
          <p:cNvPicPr preferRelativeResize="0"/>
          <p:nvPr/>
        </p:nvPicPr>
        <p:blipFill rotWithShape="1">
          <a:blip r:embed="rId915">
            <a:alphaModFix/>
          </a:blip>
          <a:srcRect b="0" l="0" r="0" t="0"/>
          <a:stretch/>
        </p:blipFill>
        <p:spPr>
          <a:xfrm>
            <a:off x="2892960" y="5026893"/>
            <a:ext cx="371634" cy="1815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60" id="2255" name="Google Shape;2255;p13"/>
          <p:cNvPicPr preferRelativeResize="0"/>
          <p:nvPr/>
        </p:nvPicPr>
        <p:blipFill rotWithShape="1">
          <a:blip r:embed="rId916">
            <a:alphaModFix/>
          </a:blip>
          <a:srcRect b="0" l="0" r="0" t="0"/>
          <a:stretch/>
        </p:blipFill>
        <p:spPr>
          <a:xfrm>
            <a:off x="2895354" y="5074747"/>
            <a:ext cx="479213" cy="109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61" id="2256" name="Google Shape;2256;p13"/>
          <p:cNvPicPr preferRelativeResize="0"/>
          <p:nvPr/>
        </p:nvPicPr>
        <p:blipFill rotWithShape="1">
          <a:blip r:embed="rId917">
            <a:alphaModFix/>
          </a:blip>
          <a:srcRect b="0" l="0" r="0" t="0"/>
          <a:stretch/>
        </p:blipFill>
        <p:spPr>
          <a:xfrm>
            <a:off x="2908675" y="5153211"/>
            <a:ext cx="430875" cy="670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62" id="2257" name="Google Shape;2257;p13"/>
          <p:cNvPicPr preferRelativeResize="0"/>
          <p:nvPr/>
        </p:nvPicPr>
        <p:blipFill rotWithShape="1">
          <a:blip r:embed="rId918">
            <a:alphaModFix/>
          </a:blip>
          <a:srcRect b="0" l="0" r="0" t="0"/>
          <a:stretch/>
        </p:blipFill>
        <p:spPr>
          <a:xfrm>
            <a:off x="2912589" y="5156094"/>
            <a:ext cx="469625" cy="689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63" id="2258" name="Google Shape;2258;p13"/>
          <p:cNvPicPr preferRelativeResize="0"/>
          <p:nvPr/>
        </p:nvPicPr>
        <p:blipFill rotWithShape="1">
          <a:blip r:embed="rId919">
            <a:alphaModFix/>
          </a:blip>
          <a:srcRect b="0" l="0" r="0" t="0"/>
          <a:stretch/>
        </p:blipFill>
        <p:spPr>
          <a:xfrm>
            <a:off x="2900626" y="5183187"/>
            <a:ext cx="538138" cy="966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64" id="2259" name="Google Shape;2259;p13"/>
          <p:cNvPicPr preferRelativeResize="0"/>
          <p:nvPr/>
        </p:nvPicPr>
        <p:blipFill rotWithShape="1">
          <a:blip r:embed="rId920">
            <a:alphaModFix/>
          </a:blip>
          <a:srcRect b="0" l="0" r="0" t="0"/>
          <a:stretch/>
        </p:blipFill>
        <p:spPr>
          <a:xfrm>
            <a:off x="2908223" y="5271356"/>
            <a:ext cx="534441" cy="841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65" id="2260" name="Google Shape;2260;p13"/>
          <p:cNvPicPr preferRelativeResize="0"/>
          <p:nvPr/>
        </p:nvPicPr>
        <p:blipFill rotWithShape="1">
          <a:blip r:embed="rId921">
            <a:alphaModFix/>
          </a:blip>
          <a:srcRect b="0" l="0" r="0" t="0"/>
          <a:stretch/>
        </p:blipFill>
        <p:spPr>
          <a:xfrm>
            <a:off x="2902095" y="5324195"/>
            <a:ext cx="574103" cy="117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66" id="2261" name="Google Shape;2261;p13"/>
          <p:cNvPicPr preferRelativeResize="0"/>
          <p:nvPr/>
        </p:nvPicPr>
        <p:blipFill rotWithShape="1">
          <a:blip r:embed="rId922">
            <a:alphaModFix/>
          </a:blip>
          <a:srcRect b="0" l="0" r="0" t="0"/>
          <a:stretch/>
        </p:blipFill>
        <p:spPr>
          <a:xfrm>
            <a:off x="3036666" y="5309449"/>
            <a:ext cx="487499" cy="1029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67" id="2262" name="Google Shape;2262;p13"/>
          <p:cNvPicPr preferRelativeResize="0"/>
          <p:nvPr/>
        </p:nvPicPr>
        <p:blipFill rotWithShape="1">
          <a:blip r:embed="rId923">
            <a:alphaModFix/>
          </a:blip>
          <a:srcRect b="0" l="0" r="0" t="0"/>
          <a:stretch/>
        </p:blipFill>
        <p:spPr>
          <a:xfrm>
            <a:off x="2871260" y="5348511"/>
            <a:ext cx="385409" cy="2486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68" id="2263" name="Google Shape;2263;p13"/>
          <p:cNvPicPr preferRelativeResize="0"/>
          <p:nvPr/>
        </p:nvPicPr>
        <p:blipFill rotWithShape="1">
          <a:blip r:embed="rId924">
            <a:alphaModFix/>
          </a:blip>
          <a:srcRect b="0" l="0" r="0" t="0"/>
          <a:stretch/>
        </p:blipFill>
        <p:spPr>
          <a:xfrm>
            <a:off x="2973609" y="5351264"/>
            <a:ext cx="344612" cy="2327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69" id="2264" name="Google Shape;2264;p13"/>
          <p:cNvPicPr preferRelativeResize="0"/>
          <p:nvPr/>
        </p:nvPicPr>
        <p:blipFill rotWithShape="1">
          <a:blip r:embed="rId925">
            <a:alphaModFix/>
          </a:blip>
          <a:srcRect b="0" l="0" r="0" t="0"/>
          <a:stretch/>
        </p:blipFill>
        <p:spPr>
          <a:xfrm>
            <a:off x="3092749" y="5434105"/>
            <a:ext cx="256358" cy="1147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70" id="2265" name="Google Shape;2265;p13"/>
          <p:cNvPicPr preferRelativeResize="0"/>
          <p:nvPr/>
        </p:nvPicPr>
        <p:blipFill rotWithShape="1">
          <a:blip r:embed="rId926">
            <a:alphaModFix/>
          </a:blip>
          <a:srcRect b="0" l="0" r="0" t="0"/>
          <a:stretch/>
        </p:blipFill>
        <p:spPr>
          <a:xfrm>
            <a:off x="3219188" y="5435724"/>
            <a:ext cx="161928" cy="1439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71" id="2266" name="Google Shape;2266;p13"/>
          <p:cNvPicPr preferRelativeResize="0"/>
          <p:nvPr/>
        </p:nvPicPr>
        <p:blipFill rotWithShape="1">
          <a:blip r:embed="rId927">
            <a:alphaModFix/>
          </a:blip>
          <a:srcRect b="0" l="0" r="0" t="0"/>
          <a:stretch/>
        </p:blipFill>
        <p:spPr>
          <a:xfrm>
            <a:off x="3303287" y="5435122"/>
            <a:ext cx="137002" cy="1134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72" id="2267" name="Google Shape;2267;p13"/>
          <p:cNvPicPr preferRelativeResize="0"/>
          <p:nvPr/>
        </p:nvPicPr>
        <p:blipFill rotWithShape="1">
          <a:blip r:embed="rId928">
            <a:alphaModFix/>
          </a:blip>
          <a:srcRect b="0" l="0" r="0" t="0"/>
          <a:stretch/>
        </p:blipFill>
        <p:spPr>
          <a:xfrm>
            <a:off x="3364612" y="5454382"/>
            <a:ext cx="77358" cy="797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73" id="2268" name="Google Shape;2268;p13"/>
          <p:cNvPicPr preferRelativeResize="0"/>
          <p:nvPr/>
        </p:nvPicPr>
        <p:blipFill rotWithShape="1">
          <a:blip r:embed="rId929">
            <a:alphaModFix/>
          </a:blip>
          <a:srcRect b="0" l="0" r="0" t="0"/>
          <a:stretch/>
        </p:blipFill>
        <p:spPr>
          <a:xfrm>
            <a:off x="3077275" y="5461260"/>
            <a:ext cx="98066" cy="1792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74" id="2269" name="Google Shape;2269;p13"/>
          <p:cNvPicPr preferRelativeResize="0"/>
          <p:nvPr/>
        </p:nvPicPr>
        <p:blipFill rotWithShape="1">
          <a:blip r:embed="rId930">
            <a:alphaModFix/>
          </a:blip>
          <a:srcRect b="0" l="0" r="0" t="0"/>
          <a:stretch/>
        </p:blipFill>
        <p:spPr>
          <a:xfrm>
            <a:off x="2995819" y="5464081"/>
            <a:ext cx="112256" cy="2006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75" id="2270" name="Google Shape;2270;p13"/>
          <p:cNvPicPr preferRelativeResize="0"/>
          <p:nvPr/>
        </p:nvPicPr>
        <p:blipFill rotWithShape="1">
          <a:blip r:embed="rId931">
            <a:alphaModFix/>
          </a:blip>
          <a:srcRect b="0" l="0" r="0" t="0"/>
          <a:stretch/>
        </p:blipFill>
        <p:spPr>
          <a:xfrm>
            <a:off x="2954315" y="5434936"/>
            <a:ext cx="104770" cy="2285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76" id="2271" name="Google Shape;2271;p13"/>
          <p:cNvPicPr preferRelativeResize="0"/>
          <p:nvPr/>
        </p:nvPicPr>
        <p:blipFill rotWithShape="1">
          <a:blip r:embed="rId932">
            <a:alphaModFix/>
          </a:blip>
          <a:srcRect b="0" l="0" r="0" t="0"/>
          <a:stretch/>
        </p:blipFill>
        <p:spPr>
          <a:xfrm>
            <a:off x="2909402" y="5431283"/>
            <a:ext cx="67143" cy="2329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77" id="2272" name="Google Shape;2272;p13"/>
          <p:cNvPicPr preferRelativeResize="0"/>
          <p:nvPr/>
        </p:nvPicPr>
        <p:blipFill rotWithShape="1">
          <a:blip r:embed="rId933">
            <a:alphaModFix/>
          </a:blip>
          <a:srcRect b="0" l="0" r="0" t="0"/>
          <a:stretch/>
        </p:blipFill>
        <p:spPr>
          <a:xfrm>
            <a:off x="2865311" y="5425294"/>
            <a:ext cx="98196" cy="2452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78" id="2273" name="Google Shape;2273;p13"/>
          <p:cNvPicPr preferRelativeResize="0"/>
          <p:nvPr/>
        </p:nvPicPr>
        <p:blipFill rotWithShape="1">
          <a:blip r:embed="rId934">
            <a:alphaModFix/>
          </a:blip>
          <a:srcRect b="0" l="0" r="0" t="0"/>
          <a:stretch/>
        </p:blipFill>
        <p:spPr>
          <a:xfrm>
            <a:off x="2852139" y="5444566"/>
            <a:ext cx="126335" cy="2244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79" id="2274" name="Google Shape;2274;p13"/>
          <p:cNvPicPr preferRelativeResize="0"/>
          <p:nvPr/>
        </p:nvPicPr>
        <p:blipFill rotWithShape="1">
          <a:blip r:embed="rId935">
            <a:alphaModFix/>
          </a:blip>
          <a:srcRect b="0" l="0" r="0" t="0"/>
          <a:stretch/>
        </p:blipFill>
        <p:spPr>
          <a:xfrm>
            <a:off x="2909791" y="5437008"/>
            <a:ext cx="170362" cy="2563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80" id="2275" name="Google Shape;2275;p13"/>
          <p:cNvPicPr preferRelativeResize="0"/>
          <p:nvPr/>
        </p:nvPicPr>
        <p:blipFill rotWithShape="1">
          <a:blip r:embed="rId936">
            <a:alphaModFix/>
          </a:blip>
          <a:srcRect b="0" l="0" r="0" t="0"/>
          <a:stretch/>
        </p:blipFill>
        <p:spPr>
          <a:xfrm>
            <a:off x="2984154" y="5453788"/>
            <a:ext cx="181476" cy="1858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81" id="2276" name="Google Shape;2276;p13"/>
          <p:cNvPicPr preferRelativeResize="0"/>
          <p:nvPr/>
        </p:nvPicPr>
        <p:blipFill rotWithShape="1">
          <a:blip r:embed="rId937">
            <a:alphaModFix/>
          </a:blip>
          <a:srcRect b="0" l="0" r="0" t="0"/>
          <a:stretch/>
        </p:blipFill>
        <p:spPr>
          <a:xfrm>
            <a:off x="2986367" y="5422093"/>
            <a:ext cx="263236" cy="2029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82" id="2277" name="Google Shape;2277;p13"/>
          <p:cNvPicPr preferRelativeResize="0"/>
          <p:nvPr/>
        </p:nvPicPr>
        <p:blipFill rotWithShape="1">
          <a:blip r:embed="rId938">
            <a:alphaModFix/>
          </a:blip>
          <a:srcRect b="0" l="0" r="0" t="0"/>
          <a:stretch/>
        </p:blipFill>
        <p:spPr>
          <a:xfrm>
            <a:off x="2994088" y="5398646"/>
            <a:ext cx="397707" cy="2467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83" id="2278" name="Google Shape;2278;p13"/>
          <p:cNvPicPr preferRelativeResize="0"/>
          <p:nvPr/>
        </p:nvPicPr>
        <p:blipFill rotWithShape="1">
          <a:blip r:embed="rId939">
            <a:alphaModFix/>
          </a:blip>
          <a:srcRect b="0" l="0" r="0" t="0"/>
          <a:stretch/>
        </p:blipFill>
        <p:spPr>
          <a:xfrm>
            <a:off x="2770378" y="5122955"/>
            <a:ext cx="117106" cy="3902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84" id="2279" name="Google Shape;2279;p13"/>
          <p:cNvPicPr preferRelativeResize="0"/>
          <p:nvPr/>
        </p:nvPicPr>
        <p:blipFill rotWithShape="1">
          <a:blip r:embed="rId940">
            <a:alphaModFix/>
          </a:blip>
          <a:srcRect b="0" l="0" r="0" t="0"/>
          <a:stretch/>
        </p:blipFill>
        <p:spPr>
          <a:xfrm>
            <a:off x="2805308" y="5087113"/>
            <a:ext cx="54981" cy="2102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85" id="2280" name="Google Shape;2280;p13"/>
          <p:cNvPicPr preferRelativeResize="0"/>
          <p:nvPr/>
        </p:nvPicPr>
        <p:blipFill rotWithShape="1">
          <a:blip r:embed="rId941">
            <a:alphaModFix/>
          </a:blip>
          <a:srcRect b="0" l="0" r="0" t="0"/>
          <a:stretch/>
        </p:blipFill>
        <p:spPr>
          <a:xfrm>
            <a:off x="2793120" y="5041429"/>
            <a:ext cx="148259" cy="1262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87" id="2281" name="Google Shape;2281;p13"/>
          <p:cNvPicPr preferRelativeResize="0"/>
          <p:nvPr/>
        </p:nvPicPr>
        <p:blipFill rotWithShape="1">
          <a:blip r:embed="rId942">
            <a:alphaModFix/>
          </a:blip>
          <a:srcRect b="0" l="0" r="0" t="0"/>
          <a:stretch/>
        </p:blipFill>
        <p:spPr>
          <a:xfrm>
            <a:off x="2807435" y="5012116"/>
            <a:ext cx="104541" cy="744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88" id="2282" name="Google Shape;2282;p13"/>
          <p:cNvPicPr preferRelativeResize="0"/>
          <p:nvPr/>
        </p:nvPicPr>
        <p:blipFill rotWithShape="1">
          <a:blip r:embed="rId943">
            <a:alphaModFix/>
          </a:blip>
          <a:srcRect b="0" l="0" r="0" t="0"/>
          <a:stretch/>
        </p:blipFill>
        <p:spPr>
          <a:xfrm>
            <a:off x="2731429" y="5017951"/>
            <a:ext cx="45319" cy="3496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89" id="2283" name="Google Shape;2283;p13"/>
          <p:cNvPicPr preferRelativeResize="0"/>
          <p:nvPr/>
        </p:nvPicPr>
        <p:blipFill rotWithShape="1">
          <a:blip r:embed="rId944">
            <a:alphaModFix/>
          </a:blip>
          <a:srcRect b="0" l="0" r="0" t="0"/>
          <a:stretch/>
        </p:blipFill>
        <p:spPr>
          <a:xfrm>
            <a:off x="2723201" y="5080391"/>
            <a:ext cx="137138" cy="4509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90" id="2284" name="Google Shape;2284;p13"/>
          <p:cNvPicPr preferRelativeResize="0"/>
          <p:nvPr/>
        </p:nvPicPr>
        <p:blipFill rotWithShape="1">
          <a:blip r:embed="rId945">
            <a:alphaModFix/>
          </a:blip>
          <a:srcRect b="0" l="0" r="0" t="0"/>
          <a:stretch/>
        </p:blipFill>
        <p:spPr>
          <a:xfrm>
            <a:off x="2735411" y="5343990"/>
            <a:ext cx="164756" cy="2671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91" id="2285" name="Google Shape;2285;p13"/>
          <p:cNvPicPr preferRelativeResize="0"/>
          <p:nvPr/>
        </p:nvPicPr>
        <p:blipFill rotWithShape="1">
          <a:blip r:embed="rId946">
            <a:alphaModFix/>
          </a:blip>
          <a:srcRect b="0" l="0" r="0" t="0"/>
          <a:stretch/>
        </p:blipFill>
        <p:spPr>
          <a:xfrm>
            <a:off x="2763457" y="4907712"/>
            <a:ext cx="129064" cy="174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92" id="2286" name="Google Shape;2286;p13"/>
          <p:cNvPicPr preferRelativeResize="0"/>
          <p:nvPr/>
        </p:nvPicPr>
        <p:blipFill rotWithShape="1">
          <a:blip r:embed="rId947">
            <a:alphaModFix/>
          </a:blip>
          <a:srcRect b="0" l="0" r="0" t="0"/>
          <a:stretch/>
        </p:blipFill>
        <p:spPr>
          <a:xfrm>
            <a:off x="2771525" y="4854507"/>
            <a:ext cx="184230" cy="2016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93" id="2287" name="Google Shape;2287;p13"/>
          <p:cNvPicPr preferRelativeResize="0"/>
          <p:nvPr/>
        </p:nvPicPr>
        <p:blipFill rotWithShape="1">
          <a:blip r:embed="rId948">
            <a:alphaModFix/>
          </a:blip>
          <a:srcRect b="0" l="0" r="0" t="0"/>
          <a:stretch/>
        </p:blipFill>
        <p:spPr>
          <a:xfrm>
            <a:off x="2891000" y="4847351"/>
            <a:ext cx="92987" cy="39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94" id="2288" name="Google Shape;2288;p13"/>
          <p:cNvPicPr preferRelativeResize="0"/>
          <p:nvPr/>
        </p:nvPicPr>
        <p:blipFill rotWithShape="1">
          <a:blip r:embed="rId949">
            <a:alphaModFix/>
          </a:blip>
          <a:srcRect b="0" l="0" r="0" t="0"/>
          <a:stretch/>
        </p:blipFill>
        <p:spPr>
          <a:xfrm>
            <a:off x="2715398" y="5219415"/>
            <a:ext cx="242379" cy="4330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95" id="2289" name="Google Shape;2289;p13"/>
          <p:cNvPicPr preferRelativeResize="0"/>
          <p:nvPr/>
        </p:nvPicPr>
        <p:blipFill rotWithShape="1">
          <a:blip r:embed="rId950">
            <a:alphaModFix/>
          </a:blip>
          <a:srcRect b="0" l="0" r="0" t="0"/>
          <a:stretch/>
        </p:blipFill>
        <p:spPr>
          <a:xfrm>
            <a:off x="2980625" y="5409870"/>
            <a:ext cx="107127" cy="1236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96" id="2290" name="Google Shape;2290;p13"/>
          <p:cNvPicPr preferRelativeResize="0"/>
          <p:nvPr/>
        </p:nvPicPr>
        <p:blipFill rotWithShape="1">
          <a:blip r:embed="rId951">
            <a:alphaModFix/>
          </a:blip>
          <a:srcRect b="0" l="0" r="0" t="0"/>
          <a:stretch/>
        </p:blipFill>
        <p:spPr>
          <a:xfrm>
            <a:off x="2892314" y="5014105"/>
            <a:ext cx="155732" cy="2706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97" id="2291" name="Google Shape;2291;p13"/>
          <p:cNvPicPr preferRelativeResize="0"/>
          <p:nvPr/>
        </p:nvPicPr>
        <p:blipFill rotWithShape="1">
          <a:blip r:embed="rId952">
            <a:alphaModFix/>
          </a:blip>
          <a:srcRect b="0" l="0" r="0" t="0"/>
          <a:stretch/>
        </p:blipFill>
        <p:spPr>
          <a:xfrm>
            <a:off x="2915504" y="5173402"/>
            <a:ext cx="107146" cy="1145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98" id="2292" name="Google Shape;2292;p13"/>
          <p:cNvPicPr preferRelativeResize="0"/>
          <p:nvPr/>
        </p:nvPicPr>
        <p:blipFill rotWithShape="1">
          <a:blip r:embed="rId953">
            <a:alphaModFix/>
          </a:blip>
          <a:srcRect b="0" l="0" r="0" t="0"/>
          <a:stretch/>
        </p:blipFill>
        <p:spPr>
          <a:xfrm>
            <a:off x="2890292" y="5218831"/>
            <a:ext cx="155242" cy="1417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99" id="2293" name="Google Shape;2293;p13"/>
          <p:cNvPicPr preferRelativeResize="0"/>
          <p:nvPr/>
        </p:nvPicPr>
        <p:blipFill rotWithShape="1">
          <a:blip r:embed="rId954">
            <a:alphaModFix/>
          </a:blip>
          <a:srcRect b="0" l="0" r="0" t="0"/>
          <a:stretch/>
        </p:blipFill>
        <p:spPr>
          <a:xfrm>
            <a:off x="2887633" y="5298497"/>
            <a:ext cx="180949" cy="805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00" id="2294" name="Google Shape;2294;p13"/>
          <p:cNvPicPr preferRelativeResize="0"/>
          <p:nvPr/>
        </p:nvPicPr>
        <p:blipFill rotWithShape="1">
          <a:blip r:embed="rId955">
            <a:alphaModFix/>
          </a:blip>
          <a:srcRect b="0" l="0" r="0" t="0"/>
          <a:stretch/>
        </p:blipFill>
        <p:spPr>
          <a:xfrm>
            <a:off x="2892873" y="5363617"/>
            <a:ext cx="127488" cy="869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01" id="2295" name="Google Shape;2295;p13"/>
          <p:cNvPicPr preferRelativeResize="0"/>
          <p:nvPr/>
        </p:nvPicPr>
        <p:blipFill rotWithShape="1">
          <a:blip r:embed="rId956">
            <a:alphaModFix/>
          </a:blip>
          <a:srcRect b="0" l="0" r="0" t="0"/>
          <a:stretch/>
        </p:blipFill>
        <p:spPr>
          <a:xfrm>
            <a:off x="3192694" y="4970717"/>
            <a:ext cx="224592" cy="464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02" id="2296" name="Google Shape;2296;p13"/>
          <p:cNvPicPr preferRelativeResize="0"/>
          <p:nvPr/>
        </p:nvPicPr>
        <p:blipFill rotWithShape="1">
          <a:blip r:embed="rId957">
            <a:alphaModFix/>
          </a:blip>
          <a:srcRect b="0" l="0" r="0" t="0"/>
          <a:stretch/>
        </p:blipFill>
        <p:spPr>
          <a:xfrm>
            <a:off x="3133607" y="5017610"/>
            <a:ext cx="236314" cy="550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03" id="2297" name="Google Shape;2297;p13"/>
          <p:cNvPicPr preferRelativeResize="0"/>
          <p:nvPr/>
        </p:nvPicPr>
        <p:blipFill rotWithShape="1">
          <a:blip r:embed="rId958">
            <a:alphaModFix/>
          </a:blip>
          <a:srcRect b="0" l="0" r="0" t="0"/>
          <a:stretch/>
        </p:blipFill>
        <p:spPr>
          <a:xfrm>
            <a:off x="3204292" y="5074673"/>
            <a:ext cx="263447" cy="2586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04" id="2298" name="Google Shape;2298;p13"/>
          <p:cNvPicPr preferRelativeResize="0"/>
          <p:nvPr/>
        </p:nvPicPr>
        <p:blipFill rotWithShape="1">
          <a:blip r:embed="rId959">
            <a:alphaModFix/>
          </a:blip>
          <a:srcRect b="0" l="0" r="0" t="0"/>
          <a:stretch/>
        </p:blipFill>
        <p:spPr>
          <a:xfrm>
            <a:off x="3212769" y="5302367"/>
            <a:ext cx="232115" cy="1603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05" id="2299" name="Google Shape;2299;p13"/>
          <p:cNvPicPr preferRelativeResize="0"/>
          <p:nvPr/>
        </p:nvPicPr>
        <p:blipFill rotWithShape="1">
          <a:blip r:embed="rId960">
            <a:alphaModFix/>
          </a:blip>
          <a:srcRect b="0" l="0" r="0" t="0"/>
          <a:stretch/>
        </p:blipFill>
        <p:spPr>
          <a:xfrm>
            <a:off x="3151712" y="5366773"/>
            <a:ext cx="284925" cy="803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06" id="2300" name="Google Shape;2300;p13"/>
          <p:cNvPicPr preferRelativeResize="0"/>
          <p:nvPr/>
        </p:nvPicPr>
        <p:blipFill rotWithShape="1">
          <a:blip r:embed="rId961">
            <a:alphaModFix/>
          </a:blip>
          <a:srcRect b="0" l="0" r="0" t="0"/>
          <a:stretch/>
        </p:blipFill>
        <p:spPr>
          <a:xfrm>
            <a:off x="3143282" y="5333622"/>
            <a:ext cx="274698" cy="1019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07" id="2301" name="Google Shape;2301;p13"/>
          <p:cNvPicPr preferRelativeResize="0"/>
          <p:nvPr/>
        </p:nvPicPr>
        <p:blipFill rotWithShape="1">
          <a:blip r:embed="rId962">
            <a:alphaModFix/>
          </a:blip>
          <a:srcRect b="0" l="0" r="0" t="0"/>
          <a:stretch/>
        </p:blipFill>
        <p:spPr>
          <a:xfrm>
            <a:off x="3173479" y="5297046"/>
            <a:ext cx="269873" cy="978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08" id="2302" name="Google Shape;2302;p13"/>
          <p:cNvPicPr preferRelativeResize="0"/>
          <p:nvPr/>
        </p:nvPicPr>
        <p:blipFill rotWithShape="1">
          <a:blip r:embed="rId963">
            <a:alphaModFix/>
          </a:blip>
          <a:srcRect b="0" l="0" r="0" t="0"/>
          <a:stretch/>
        </p:blipFill>
        <p:spPr>
          <a:xfrm>
            <a:off x="3046502" y="5410658"/>
            <a:ext cx="245629" cy="1497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09" id="2303" name="Google Shape;2303;p13"/>
          <p:cNvPicPr preferRelativeResize="0"/>
          <p:nvPr/>
        </p:nvPicPr>
        <p:blipFill rotWithShape="1">
          <a:blip r:embed="rId964">
            <a:alphaModFix/>
          </a:blip>
          <a:srcRect b="0" l="0" r="0" t="0"/>
          <a:stretch/>
        </p:blipFill>
        <p:spPr>
          <a:xfrm>
            <a:off x="3128242" y="5386232"/>
            <a:ext cx="242057" cy="758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10" id="2304" name="Google Shape;2304;p13"/>
          <p:cNvPicPr preferRelativeResize="0"/>
          <p:nvPr/>
        </p:nvPicPr>
        <p:blipFill rotWithShape="1">
          <a:blip r:embed="rId965">
            <a:alphaModFix/>
          </a:blip>
          <a:srcRect b="0" l="0" r="0" t="0"/>
          <a:stretch/>
        </p:blipFill>
        <p:spPr>
          <a:xfrm>
            <a:off x="3107027" y="4919953"/>
            <a:ext cx="211897" cy="724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11" id="2305" name="Google Shape;2305;p13"/>
          <p:cNvPicPr preferRelativeResize="0"/>
          <p:nvPr/>
        </p:nvPicPr>
        <p:blipFill rotWithShape="1">
          <a:blip r:embed="rId966">
            <a:alphaModFix/>
          </a:blip>
          <a:srcRect b="0" l="0" r="0" t="0"/>
          <a:stretch/>
        </p:blipFill>
        <p:spPr>
          <a:xfrm>
            <a:off x="3092148" y="4955139"/>
            <a:ext cx="268750" cy="742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12" id="2306" name="Google Shape;2306;p13"/>
          <p:cNvPicPr preferRelativeResize="0"/>
          <p:nvPr/>
        </p:nvPicPr>
        <p:blipFill rotWithShape="1">
          <a:blip r:embed="rId967">
            <a:alphaModFix/>
          </a:blip>
          <a:srcRect b="0" l="0" r="0" t="0"/>
          <a:stretch/>
        </p:blipFill>
        <p:spPr>
          <a:xfrm>
            <a:off x="3231827" y="4970450"/>
            <a:ext cx="59310" cy="42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13" id="2307" name="Google Shape;2307;p13"/>
          <p:cNvPicPr preferRelativeResize="0"/>
          <p:nvPr/>
        </p:nvPicPr>
        <p:blipFill rotWithShape="1">
          <a:blip r:embed="rId968">
            <a:alphaModFix/>
          </a:blip>
          <a:srcRect b="0" l="0" r="0" t="0"/>
          <a:stretch/>
        </p:blipFill>
        <p:spPr>
          <a:xfrm>
            <a:off x="3375297" y="5063430"/>
            <a:ext cx="69804" cy="241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14" id="2308" name="Google Shape;2308;p13"/>
          <p:cNvPicPr preferRelativeResize="0"/>
          <p:nvPr/>
        </p:nvPicPr>
        <p:blipFill rotWithShape="1">
          <a:blip r:embed="rId969">
            <a:alphaModFix/>
          </a:blip>
          <a:srcRect b="0" l="0" r="0" t="0"/>
          <a:stretch/>
        </p:blipFill>
        <p:spPr>
          <a:xfrm>
            <a:off x="3398934" y="5080763"/>
            <a:ext cx="84236" cy="3166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15" id="2309" name="Google Shape;2309;p13"/>
          <p:cNvPicPr preferRelativeResize="0"/>
          <p:nvPr/>
        </p:nvPicPr>
        <p:blipFill rotWithShape="1">
          <a:blip r:embed="rId970">
            <a:alphaModFix/>
          </a:blip>
          <a:srcRect b="0" l="0" r="0" t="0"/>
          <a:stretch/>
        </p:blipFill>
        <p:spPr>
          <a:xfrm>
            <a:off x="3418425" y="5254575"/>
            <a:ext cx="62982" cy="3197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16" id="2310" name="Google Shape;2310;p13"/>
          <p:cNvPicPr preferRelativeResize="0"/>
          <p:nvPr/>
        </p:nvPicPr>
        <p:blipFill rotWithShape="1">
          <a:blip r:embed="rId971">
            <a:alphaModFix/>
          </a:blip>
          <a:srcRect b="0" l="0" r="0" t="0"/>
          <a:stretch/>
        </p:blipFill>
        <p:spPr>
          <a:xfrm>
            <a:off x="3389469" y="5478920"/>
            <a:ext cx="67956" cy="1272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17" id="2311" name="Google Shape;2311;p13"/>
          <p:cNvPicPr preferRelativeResize="0"/>
          <p:nvPr/>
        </p:nvPicPr>
        <p:blipFill rotWithShape="1">
          <a:blip r:embed="rId972">
            <a:alphaModFix/>
          </a:blip>
          <a:srcRect b="0" l="0" r="0" t="0"/>
          <a:stretch/>
        </p:blipFill>
        <p:spPr>
          <a:xfrm>
            <a:off x="2954794" y="4820958"/>
            <a:ext cx="39414" cy="232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18" id="2312" name="Google Shape;2312;p13"/>
          <p:cNvPicPr preferRelativeResize="0"/>
          <p:nvPr/>
        </p:nvPicPr>
        <p:blipFill rotWithShape="1">
          <a:blip r:embed="rId973">
            <a:alphaModFix/>
          </a:blip>
          <a:srcRect b="0" l="0" r="0" t="0"/>
          <a:stretch/>
        </p:blipFill>
        <p:spPr>
          <a:xfrm>
            <a:off x="2978112" y="4789053"/>
            <a:ext cx="84744" cy="692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19" id="2313" name="Google Shape;2313;p13"/>
          <p:cNvPicPr preferRelativeResize="0"/>
          <p:nvPr/>
        </p:nvPicPr>
        <p:blipFill rotWithShape="1">
          <a:blip r:embed="rId974">
            <a:alphaModFix/>
          </a:blip>
          <a:srcRect b="0" l="0" r="0" t="0"/>
          <a:stretch/>
        </p:blipFill>
        <p:spPr>
          <a:xfrm>
            <a:off x="3078107" y="4809883"/>
            <a:ext cx="44866" cy="183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20" id="2314" name="Google Shape;2314;p13"/>
          <p:cNvPicPr preferRelativeResize="0"/>
          <p:nvPr/>
        </p:nvPicPr>
        <p:blipFill rotWithShape="1">
          <a:blip r:embed="rId975">
            <a:alphaModFix/>
          </a:blip>
          <a:srcRect b="0" l="0" r="0" t="0"/>
          <a:stretch/>
        </p:blipFill>
        <p:spPr>
          <a:xfrm>
            <a:off x="3061746" y="4809194"/>
            <a:ext cx="74170" cy="476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21" id="2315" name="Google Shape;2315;p13"/>
          <p:cNvPicPr preferRelativeResize="0"/>
          <p:nvPr/>
        </p:nvPicPr>
        <p:blipFill rotWithShape="1">
          <a:blip r:embed="rId976">
            <a:alphaModFix/>
          </a:blip>
          <a:srcRect b="0" l="0" r="0" t="0"/>
          <a:stretch/>
        </p:blipFill>
        <p:spPr>
          <a:xfrm>
            <a:off x="3114108" y="4835252"/>
            <a:ext cx="80502" cy="215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22" id="2316" name="Google Shape;2316;p13"/>
          <p:cNvPicPr preferRelativeResize="0"/>
          <p:nvPr/>
        </p:nvPicPr>
        <p:blipFill rotWithShape="1">
          <a:blip r:embed="rId977">
            <a:alphaModFix/>
          </a:blip>
          <a:srcRect b="0" l="0" r="0" t="0"/>
          <a:stretch/>
        </p:blipFill>
        <p:spPr>
          <a:xfrm>
            <a:off x="3125322" y="4853849"/>
            <a:ext cx="129758" cy="421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23" id="2317" name="Google Shape;2317;p13"/>
          <p:cNvPicPr preferRelativeResize="0"/>
          <p:nvPr/>
        </p:nvPicPr>
        <p:blipFill rotWithShape="1">
          <a:blip r:embed="rId978">
            <a:alphaModFix/>
          </a:blip>
          <a:srcRect b="0" l="0" r="0" t="0"/>
          <a:stretch/>
        </p:blipFill>
        <p:spPr>
          <a:xfrm>
            <a:off x="3222823" y="4879776"/>
            <a:ext cx="142447" cy="99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24" id="2318" name="Google Shape;2318;p13"/>
          <p:cNvPicPr preferRelativeResize="0"/>
          <p:nvPr/>
        </p:nvPicPr>
        <p:blipFill rotWithShape="1">
          <a:blip r:embed="rId979">
            <a:alphaModFix/>
          </a:blip>
          <a:srcRect b="0" l="0" r="0" t="0"/>
          <a:stretch/>
        </p:blipFill>
        <p:spPr>
          <a:xfrm>
            <a:off x="3317087" y="4952019"/>
            <a:ext cx="154510" cy="1916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25" id="2319" name="Google Shape;2319;p13"/>
          <p:cNvPicPr preferRelativeResize="0"/>
          <p:nvPr/>
        </p:nvPicPr>
        <p:blipFill rotWithShape="1">
          <a:blip r:embed="rId980">
            <a:alphaModFix/>
          </a:blip>
          <a:srcRect b="0" l="0" r="0" t="0"/>
          <a:stretch/>
        </p:blipFill>
        <p:spPr>
          <a:xfrm>
            <a:off x="3333496" y="5095323"/>
            <a:ext cx="176899" cy="5147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26" id="2320" name="Google Shape;2320;p13"/>
          <p:cNvPicPr preferRelativeResize="0"/>
          <p:nvPr/>
        </p:nvPicPr>
        <p:blipFill rotWithShape="1">
          <a:blip r:embed="rId981">
            <a:alphaModFix/>
          </a:blip>
          <a:srcRect b="0" l="0" r="0" t="0"/>
          <a:stretch/>
        </p:blipFill>
        <p:spPr>
          <a:xfrm>
            <a:off x="3328746" y="5525473"/>
            <a:ext cx="95678" cy="1484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27" id="2321" name="Google Shape;2321;p13"/>
          <p:cNvPicPr preferRelativeResize="0"/>
          <p:nvPr/>
        </p:nvPicPr>
        <p:blipFill rotWithShape="1">
          <a:blip r:embed="rId982">
            <a:alphaModFix/>
          </a:blip>
          <a:srcRect b="0" l="0" r="0" t="0"/>
          <a:stretch/>
        </p:blipFill>
        <p:spPr>
          <a:xfrm>
            <a:off x="3443966" y="5424747"/>
            <a:ext cx="25776" cy="849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28" id="2322" name="Google Shape;2322;p13"/>
          <p:cNvPicPr preferRelativeResize="0"/>
          <p:nvPr/>
        </p:nvPicPr>
        <p:blipFill rotWithShape="1">
          <a:blip r:embed="rId983">
            <a:alphaModFix/>
          </a:blip>
          <a:srcRect b="0" l="0" r="0" t="0"/>
          <a:stretch/>
        </p:blipFill>
        <p:spPr>
          <a:xfrm>
            <a:off x="3350292" y="5178673"/>
            <a:ext cx="61562" cy="638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29" id="2323" name="Google Shape;2323;p13"/>
          <p:cNvPicPr preferRelativeResize="0"/>
          <p:nvPr/>
        </p:nvPicPr>
        <p:blipFill rotWithShape="1">
          <a:blip r:embed="rId984">
            <a:alphaModFix/>
          </a:blip>
          <a:srcRect b="0" l="0" r="0" t="0"/>
          <a:stretch/>
        </p:blipFill>
        <p:spPr>
          <a:xfrm>
            <a:off x="3264327" y="5129850"/>
            <a:ext cx="109608" cy="24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30" id="2324" name="Google Shape;2324;p13"/>
          <p:cNvPicPr preferRelativeResize="0"/>
          <p:nvPr/>
        </p:nvPicPr>
        <p:blipFill rotWithShape="1">
          <a:blip r:embed="rId985">
            <a:alphaModFix/>
          </a:blip>
          <a:srcRect b="0" l="0" r="0" t="0"/>
          <a:stretch/>
        </p:blipFill>
        <p:spPr>
          <a:xfrm>
            <a:off x="3166813" y="5004879"/>
            <a:ext cx="215668" cy="711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31" id="2325" name="Google Shape;2325;p13"/>
          <p:cNvPicPr preferRelativeResize="0"/>
          <p:nvPr/>
        </p:nvPicPr>
        <p:blipFill rotWithShape="1">
          <a:blip r:embed="rId986">
            <a:alphaModFix/>
          </a:blip>
          <a:srcRect b="0" l="0" r="0" t="0"/>
          <a:stretch/>
        </p:blipFill>
        <p:spPr>
          <a:xfrm>
            <a:off x="3044461" y="4921703"/>
            <a:ext cx="205720" cy="313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32" id="2326" name="Google Shape;2326;p13"/>
          <p:cNvPicPr preferRelativeResize="0"/>
          <p:nvPr/>
        </p:nvPicPr>
        <p:blipFill rotWithShape="1">
          <a:blip r:embed="rId987">
            <a:alphaModFix/>
          </a:blip>
          <a:srcRect b="0" l="0" r="0" t="0"/>
          <a:stretch/>
        </p:blipFill>
        <p:spPr>
          <a:xfrm>
            <a:off x="3243617" y="4988626"/>
            <a:ext cx="112759" cy="8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33" id="2327" name="Google Shape;2327;p13"/>
          <p:cNvPicPr preferRelativeResize="0"/>
          <p:nvPr/>
        </p:nvPicPr>
        <p:blipFill rotWithShape="1">
          <a:blip r:embed="rId988">
            <a:alphaModFix/>
          </a:blip>
          <a:srcRect b="0" l="0" r="0" t="0"/>
          <a:stretch/>
        </p:blipFill>
        <p:spPr>
          <a:xfrm>
            <a:off x="3211145" y="5094175"/>
            <a:ext cx="207407" cy="1782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34" id="2328" name="Google Shape;2328;p13"/>
          <p:cNvPicPr preferRelativeResize="0"/>
          <p:nvPr/>
        </p:nvPicPr>
        <p:blipFill rotWithShape="1">
          <a:blip r:embed="rId989">
            <a:alphaModFix/>
          </a:blip>
          <a:srcRect b="0" l="0" r="0" t="0"/>
          <a:stretch/>
        </p:blipFill>
        <p:spPr>
          <a:xfrm>
            <a:off x="3301272" y="5274536"/>
            <a:ext cx="105664" cy="999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35" id="2329" name="Google Shape;2329;p13"/>
          <p:cNvPicPr preferRelativeResize="0"/>
          <p:nvPr/>
        </p:nvPicPr>
        <p:blipFill rotWithShape="1">
          <a:blip r:embed="rId990">
            <a:alphaModFix/>
          </a:blip>
          <a:srcRect b="0" l="0" r="0" t="0"/>
          <a:stretch/>
        </p:blipFill>
        <p:spPr>
          <a:xfrm>
            <a:off x="3378132" y="5458154"/>
            <a:ext cx="13583" cy="135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36" id="2330" name="Google Shape;2330;p13"/>
          <p:cNvPicPr preferRelativeResize="0"/>
          <p:nvPr/>
        </p:nvPicPr>
        <p:blipFill rotWithShape="1">
          <a:blip r:embed="rId991">
            <a:alphaModFix/>
          </a:blip>
          <a:srcRect b="0" l="0" r="0" t="0"/>
          <a:stretch/>
        </p:blipFill>
        <p:spPr>
          <a:xfrm>
            <a:off x="3481468" y="5358588"/>
            <a:ext cx="97899" cy="416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37" id="2331" name="Google Shape;2331;p13"/>
          <p:cNvPicPr preferRelativeResize="0"/>
          <p:nvPr/>
        </p:nvPicPr>
        <p:blipFill rotWithShape="1">
          <a:blip r:embed="rId992">
            <a:alphaModFix/>
          </a:blip>
          <a:srcRect b="0" l="0" r="0" t="0"/>
          <a:stretch/>
        </p:blipFill>
        <p:spPr>
          <a:xfrm>
            <a:off x="3547798" y="5348392"/>
            <a:ext cx="60780" cy="296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38" id="2332" name="Google Shape;2332;p13"/>
          <p:cNvPicPr preferRelativeResize="0"/>
          <p:nvPr/>
        </p:nvPicPr>
        <p:blipFill rotWithShape="1">
          <a:blip r:embed="rId993">
            <a:alphaModFix/>
          </a:blip>
          <a:srcRect b="0" l="0" r="0" t="0"/>
          <a:stretch/>
        </p:blipFill>
        <p:spPr>
          <a:xfrm>
            <a:off x="2466557" y="5626013"/>
            <a:ext cx="39340" cy="523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39" id="2333" name="Google Shape;2333;p13"/>
          <p:cNvPicPr preferRelativeResize="0"/>
          <p:nvPr/>
        </p:nvPicPr>
        <p:blipFill rotWithShape="1">
          <a:blip r:embed="rId994">
            <a:alphaModFix/>
          </a:blip>
          <a:srcRect b="0" l="0" r="0" t="0"/>
          <a:stretch/>
        </p:blipFill>
        <p:spPr>
          <a:xfrm>
            <a:off x="2472058" y="5619513"/>
            <a:ext cx="12920" cy="133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41" id="2334" name="Google Shape;2334;p13"/>
          <p:cNvPicPr preferRelativeResize="0"/>
          <p:nvPr/>
        </p:nvPicPr>
        <p:blipFill rotWithShape="1">
          <a:blip r:embed="rId995">
            <a:alphaModFix/>
          </a:blip>
          <a:srcRect b="0" l="0" r="0" t="0"/>
          <a:stretch/>
        </p:blipFill>
        <p:spPr>
          <a:xfrm>
            <a:off x="3607461" y="5023470"/>
            <a:ext cx="142968" cy="3043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43" id="2335" name="Google Shape;2335;p13"/>
          <p:cNvPicPr preferRelativeResize="0"/>
          <p:nvPr/>
        </p:nvPicPr>
        <p:blipFill rotWithShape="1">
          <a:blip r:embed="rId996">
            <a:alphaModFix/>
          </a:blip>
          <a:srcRect b="0" l="0" r="0" t="0"/>
          <a:stretch/>
        </p:blipFill>
        <p:spPr>
          <a:xfrm>
            <a:off x="3639091" y="5042854"/>
            <a:ext cx="119705" cy="216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44" id="2336" name="Google Shape;2336;p13"/>
          <p:cNvPicPr preferRelativeResize="0"/>
          <p:nvPr/>
        </p:nvPicPr>
        <p:blipFill rotWithShape="1">
          <a:blip r:embed="rId997">
            <a:alphaModFix/>
          </a:blip>
          <a:srcRect b="0" l="0" r="0" t="0"/>
          <a:stretch/>
        </p:blipFill>
        <p:spPr>
          <a:xfrm>
            <a:off x="3629788" y="5091503"/>
            <a:ext cx="91790" cy="177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45" id="2337" name="Google Shape;2337;p13"/>
          <p:cNvPicPr preferRelativeResize="0"/>
          <p:nvPr/>
        </p:nvPicPr>
        <p:blipFill rotWithShape="1">
          <a:blip r:embed="rId998">
            <a:alphaModFix/>
          </a:blip>
          <a:srcRect b="0" l="0" r="0" t="0"/>
          <a:stretch/>
        </p:blipFill>
        <p:spPr>
          <a:xfrm>
            <a:off x="3543091" y="4575280"/>
            <a:ext cx="219165" cy="343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46" id="2338" name="Google Shape;2338;p13"/>
          <p:cNvPicPr preferRelativeResize="0"/>
          <p:nvPr/>
        </p:nvPicPr>
        <p:blipFill rotWithShape="1">
          <a:blip r:embed="rId999">
            <a:alphaModFix/>
          </a:blip>
          <a:srcRect b="0" l="0" r="0" t="0"/>
          <a:stretch/>
        </p:blipFill>
        <p:spPr>
          <a:xfrm>
            <a:off x="3500025" y="4520034"/>
            <a:ext cx="305813" cy="5263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47" id="2339" name="Google Shape;2339;p13"/>
          <p:cNvPicPr preferRelativeResize="0"/>
          <p:nvPr/>
        </p:nvPicPr>
        <p:blipFill rotWithShape="1">
          <a:blip r:embed="rId1000">
            <a:alphaModFix/>
          </a:blip>
          <a:srcRect b="0" l="0" r="0" t="0"/>
          <a:stretch/>
        </p:blipFill>
        <p:spPr>
          <a:xfrm>
            <a:off x="3738397" y="4939239"/>
            <a:ext cx="21292" cy="748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48" id="2340" name="Google Shape;2340;p13"/>
          <p:cNvPicPr preferRelativeResize="0"/>
          <p:nvPr/>
        </p:nvPicPr>
        <p:blipFill rotWithShape="1">
          <a:blip r:embed="rId1001">
            <a:alphaModFix/>
          </a:blip>
          <a:srcRect b="0" l="0" r="0" t="0"/>
          <a:stretch/>
        </p:blipFill>
        <p:spPr>
          <a:xfrm>
            <a:off x="3762150" y="4907769"/>
            <a:ext cx="19605" cy="175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49" id="2341" name="Google Shape;2341;p13"/>
          <p:cNvPicPr preferRelativeResize="0"/>
          <p:nvPr/>
        </p:nvPicPr>
        <p:blipFill rotWithShape="1">
          <a:blip r:embed="rId1002">
            <a:alphaModFix/>
          </a:blip>
          <a:srcRect b="0" l="0" r="0" t="0"/>
          <a:stretch/>
        </p:blipFill>
        <p:spPr>
          <a:xfrm>
            <a:off x="3703951" y="5178492"/>
            <a:ext cx="26905" cy="372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50" id="2342" name="Google Shape;2342;p13"/>
          <p:cNvPicPr preferRelativeResize="0"/>
          <p:nvPr/>
        </p:nvPicPr>
        <p:blipFill rotWithShape="1">
          <a:blip r:embed="rId1003">
            <a:alphaModFix/>
          </a:blip>
          <a:srcRect b="0" l="0" r="0" t="0"/>
          <a:stretch/>
        </p:blipFill>
        <p:spPr>
          <a:xfrm>
            <a:off x="3661164" y="5189127"/>
            <a:ext cx="96844" cy="1391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51" id="2343" name="Google Shape;2343;p13"/>
          <p:cNvPicPr preferRelativeResize="0"/>
          <p:nvPr/>
        </p:nvPicPr>
        <p:blipFill rotWithShape="1">
          <a:blip r:embed="rId1004">
            <a:alphaModFix/>
          </a:blip>
          <a:srcRect b="0" l="0" r="0" t="0"/>
          <a:stretch/>
        </p:blipFill>
        <p:spPr>
          <a:xfrm>
            <a:off x="3649783" y="5161955"/>
            <a:ext cx="128574" cy="2034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52" id="2344" name="Google Shape;2344;p13"/>
          <p:cNvPicPr preferRelativeResize="0"/>
          <p:nvPr/>
        </p:nvPicPr>
        <p:blipFill rotWithShape="1">
          <a:blip r:embed="rId1005">
            <a:alphaModFix/>
          </a:blip>
          <a:srcRect b="0" l="0" r="0" t="0"/>
          <a:stretch/>
        </p:blipFill>
        <p:spPr>
          <a:xfrm>
            <a:off x="3679652" y="5211867"/>
            <a:ext cx="108876" cy="1949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53" id="2345" name="Google Shape;2345;p13"/>
          <p:cNvPicPr preferRelativeResize="0"/>
          <p:nvPr/>
        </p:nvPicPr>
        <p:blipFill rotWithShape="1">
          <a:blip r:embed="rId1006">
            <a:alphaModFix/>
          </a:blip>
          <a:srcRect b="0" l="0" r="0" t="0"/>
          <a:stretch/>
        </p:blipFill>
        <p:spPr>
          <a:xfrm>
            <a:off x="3735649" y="5238148"/>
            <a:ext cx="123209" cy="2799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54" id="2346" name="Google Shape;2346;p13"/>
          <p:cNvPicPr preferRelativeResize="0"/>
          <p:nvPr/>
        </p:nvPicPr>
        <p:blipFill rotWithShape="1">
          <a:blip r:embed="rId1007">
            <a:alphaModFix/>
          </a:blip>
          <a:srcRect b="0" l="0" r="0" t="0"/>
          <a:stretch/>
        </p:blipFill>
        <p:spPr>
          <a:xfrm>
            <a:off x="3680898" y="5380980"/>
            <a:ext cx="57611" cy="1964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55" id="2347" name="Google Shape;2347;p13"/>
          <p:cNvPicPr preferRelativeResize="0"/>
          <p:nvPr/>
        </p:nvPicPr>
        <p:blipFill rotWithShape="1">
          <a:blip r:embed="rId1008">
            <a:alphaModFix/>
          </a:blip>
          <a:srcRect b="0" l="0" r="0" t="0"/>
          <a:stretch/>
        </p:blipFill>
        <p:spPr>
          <a:xfrm>
            <a:off x="3611939" y="5327055"/>
            <a:ext cx="152370" cy="3178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56" id="2348" name="Google Shape;2348;p13"/>
          <p:cNvPicPr preferRelativeResize="0"/>
          <p:nvPr/>
        </p:nvPicPr>
        <p:blipFill rotWithShape="1">
          <a:blip r:embed="rId1009">
            <a:alphaModFix/>
          </a:blip>
          <a:srcRect b="0" l="0" r="0" t="0"/>
          <a:stretch/>
        </p:blipFill>
        <p:spPr>
          <a:xfrm>
            <a:off x="3721367" y="5356912"/>
            <a:ext cx="141945" cy="3628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57" id="2349" name="Google Shape;2349;p13"/>
          <p:cNvPicPr preferRelativeResize="0"/>
          <p:nvPr/>
        </p:nvPicPr>
        <p:blipFill rotWithShape="1">
          <a:blip r:embed="rId1010">
            <a:alphaModFix/>
          </a:blip>
          <a:srcRect b="0" l="0" r="0" t="0"/>
          <a:stretch/>
        </p:blipFill>
        <p:spPr>
          <a:xfrm>
            <a:off x="3839922" y="5522850"/>
            <a:ext cx="13124" cy="398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58" id="2350" name="Google Shape;2350;p13"/>
          <p:cNvPicPr preferRelativeResize="0"/>
          <p:nvPr/>
        </p:nvPicPr>
        <p:blipFill rotWithShape="1">
          <a:blip r:embed="rId1011">
            <a:alphaModFix/>
          </a:blip>
          <a:srcRect b="0" l="0" r="0" t="0"/>
          <a:stretch/>
        </p:blipFill>
        <p:spPr>
          <a:xfrm>
            <a:off x="2389164" y="5003391"/>
            <a:ext cx="167801" cy="2394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59" id="2351" name="Google Shape;2351;p13"/>
          <p:cNvPicPr preferRelativeResize="0"/>
          <p:nvPr/>
        </p:nvPicPr>
        <p:blipFill rotWithShape="1">
          <a:blip r:embed="rId1012">
            <a:alphaModFix/>
          </a:blip>
          <a:srcRect b="0" l="0" r="0" t="0"/>
          <a:stretch/>
        </p:blipFill>
        <p:spPr>
          <a:xfrm>
            <a:off x="2552627" y="5303391"/>
            <a:ext cx="198104" cy="58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60" id="2352" name="Google Shape;2352;p13"/>
          <p:cNvPicPr preferRelativeResize="0"/>
          <p:nvPr/>
        </p:nvPicPr>
        <p:blipFill rotWithShape="1">
          <a:blip r:embed="rId1013">
            <a:alphaModFix/>
          </a:blip>
          <a:srcRect b="0" l="0" r="0" t="0"/>
          <a:stretch/>
        </p:blipFill>
        <p:spPr>
          <a:xfrm>
            <a:off x="2563091" y="5313896"/>
            <a:ext cx="23327" cy="23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61" id="2353" name="Google Shape;2353;p13"/>
          <p:cNvPicPr preferRelativeResize="0"/>
          <p:nvPr/>
        </p:nvPicPr>
        <p:blipFill rotWithShape="1">
          <a:blip r:embed="rId1014">
            <a:alphaModFix/>
          </a:blip>
          <a:srcRect b="0" l="0" r="0" t="0"/>
          <a:stretch/>
        </p:blipFill>
        <p:spPr>
          <a:xfrm>
            <a:off x="2099966" y="5046948"/>
            <a:ext cx="194333" cy="3778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62" id="2354" name="Google Shape;2354;p13"/>
          <p:cNvPicPr preferRelativeResize="0"/>
          <p:nvPr/>
        </p:nvPicPr>
        <p:blipFill rotWithShape="1">
          <a:blip r:embed="rId1015">
            <a:alphaModFix/>
          </a:blip>
          <a:srcRect b="0" l="0" r="0" t="0"/>
          <a:stretch/>
        </p:blipFill>
        <p:spPr>
          <a:xfrm>
            <a:off x="2092182" y="4942799"/>
            <a:ext cx="310607" cy="638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63" id="2355" name="Google Shape;2355;p13"/>
          <p:cNvPicPr preferRelativeResize="0"/>
          <p:nvPr/>
        </p:nvPicPr>
        <p:blipFill rotWithShape="1">
          <a:blip r:embed="rId1016">
            <a:alphaModFix/>
          </a:blip>
          <a:srcRect b="0" l="0" r="0" t="0"/>
          <a:stretch/>
        </p:blipFill>
        <p:spPr>
          <a:xfrm>
            <a:off x="2158997" y="5207105"/>
            <a:ext cx="231910" cy="3887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64" id="2356" name="Google Shape;2356;p13"/>
          <p:cNvPicPr preferRelativeResize="0"/>
          <p:nvPr/>
        </p:nvPicPr>
        <p:blipFill rotWithShape="1">
          <a:blip r:embed="rId1017">
            <a:alphaModFix/>
          </a:blip>
          <a:srcRect b="0" l="0" r="0" t="0"/>
          <a:stretch/>
        </p:blipFill>
        <p:spPr>
          <a:xfrm>
            <a:off x="2443901" y="5330985"/>
            <a:ext cx="79981" cy="2507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65" id="2357" name="Google Shape;2357;p13"/>
          <p:cNvPicPr preferRelativeResize="0"/>
          <p:nvPr/>
        </p:nvPicPr>
        <p:blipFill rotWithShape="1">
          <a:blip r:embed="rId1018">
            <a:alphaModFix/>
          </a:blip>
          <a:srcRect b="0" l="0" r="0" t="0"/>
          <a:stretch/>
        </p:blipFill>
        <p:spPr>
          <a:xfrm>
            <a:off x="2435100" y="5360856"/>
            <a:ext cx="65190" cy="3060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66" id="2358" name="Google Shape;2358;p13"/>
          <p:cNvPicPr preferRelativeResize="0"/>
          <p:nvPr/>
        </p:nvPicPr>
        <p:blipFill rotWithShape="1">
          <a:blip r:embed="rId1019">
            <a:alphaModFix/>
          </a:blip>
          <a:srcRect b="0" l="0" r="0" t="0"/>
          <a:stretch/>
        </p:blipFill>
        <p:spPr>
          <a:xfrm>
            <a:off x="2347362" y="5341075"/>
            <a:ext cx="41511" cy="1041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67" id="2359" name="Google Shape;2359;p13"/>
          <p:cNvPicPr preferRelativeResize="0"/>
          <p:nvPr/>
        </p:nvPicPr>
        <p:blipFill rotWithShape="1">
          <a:blip r:embed="rId1020">
            <a:alphaModFix/>
          </a:blip>
          <a:srcRect b="0" l="0" r="0" t="0"/>
          <a:stretch/>
        </p:blipFill>
        <p:spPr>
          <a:xfrm>
            <a:off x="2247746" y="5287181"/>
            <a:ext cx="158585" cy="204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68" id="2360" name="Google Shape;2360;p13"/>
          <p:cNvPicPr preferRelativeResize="0"/>
          <p:nvPr/>
        </p:nvPicPr>
        <p:blipFill rotWithShape="1">
          <a:blip r:embed="rId1021">
            <a:alphaModFix/>
          </a:blip>
          <a:srcRect b="0" l="0" r="0" t="0"/>
          <a:stretch/>
        </p:blipFill>
        <p:spPr>
          <a:xfrm>
            <a:off x="2341228" y="5291187"/>
            <a:ext cx="171175" cy="233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69" id="2361" name="Google Shape;2361;p13"/>
          <p:cNvPicPr preferRelativeResize="0"/>
          <p:nvPr/>
        </p:nvPicPr>
        <p:blipFill rotWithShape="1">
          <a:blip r:embed="rId1022">
            <a:alphaModFix/>
          </a:blip>
          <a:srcRect b="0" l="0" r="0" t="0"/>
          <a:stretch/>
        </p:blipFill>
        <p:spPr>
          <a:xfrm>
            <a:off x="2396680" y="5335253"/>
            <a:ext cx="154250" cy="1863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70" id="2362" name="Google Shape;2362;p13"/>
          <p:cNvPicPr preferRelativeResize="0"/>
          <p:nvPr/>
        </p:nvPicPr>
        <p:blipFill rotWithShape="1">
          <a:blip r:embed="rId1023">
            <a:alphaModFix/>
          </a:blip>
          <a:srcRect b="0" l="0" r="0" t="0"/>
          <a:stretch/>
        </p:blipFill>
        <p:spPr>
          <a:xfrm>
            <a:off x="2441279" y="5318719"/>
            <a:ext cx="110259" cy="1122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71" id="2363" name="Google Shape;2363;p13"/>
          <p:cNvPicPr preferRelativeResize="0"/>
          <p:nvPr/>
        </p:nvPicPr>
        <p:blipFill rotWithShape="1">
          <a:blip r:embed="rId1024">
            <a:alphaModFix/>
          </a:blip>
          <a:srcRect b="0" l="0" r="0" t="0"/>
          <a:stretch/>
        </p:blipFill>
        <p:spPr>
          <a:xfrm>
            <a:off x="2362960" y="5108059"/>
            <a:ext cx="176242" cy="3061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72" id="2364" name="Google Shape;2364;p13"/>
          <p:cNvPicPr preferRelativeResize="0"/>
          <p:nvPr/>
        </p:nvPicPr>
        <p:blipFill rotWithShape="1">
          <a:blip r:embed="rId1025">
            <a:alphaModFix/>
          </a:blip>
          <a:srcRect b="0" l="0" r="0" t="0"/>
          <a:stretch/>
        </p:blipFill>
        <p:spPr>
          <a:xfrm>
            <a:off x="2338710" y="5292756"/>
            <a:ext cx="135873" cy="2646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73" id="2365" name="Google Shape;2365;p13"/>
          <p:cNvPicPr preferRelativeResize="0"/>
          <p:nvPr/>
        </p:nvPicPr>
        <p:blipFill rotWithShape="1">
          <a:blip r:embed="rId1026">
            <a:alphaModFix/>
          </a:blip>
          <a:srcRect b="0" l="0" r="0" t="0"/>
          <a:stretch/>
        </p:blipFill>
        <p:spPr>
          <a:xfrm>
            <a:off x="2171624" y="5169494"/>
            <a:ext cx="228506" cy="3351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74" id="2366" name="Google Shape;2366;p13"/>
          <p:cNvPicPr preferRelativeResize="0"/>
          <p:nvPr/>
        </p:nvPicPr>
        <p:blipFill rotWithShape="1">
          <a:blip r:embed="rId1027">
            <a:alphaModFix/>
          </a:blip>
          <a:srcRect b="0" l="0" r="0" t="0"/>
          <a:stretch/>
        </p:blipFill>
        <p:spPr>
          <a:xfrm>
            <a:off x="2286168" y="4616258"/>
            <a:ext cx="42205" cy="2342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75" id="2367" name="Google Shape;2367;p13"/>
          <p:cNvPicPr preferRelativeResize="0"/>
          <p:nvPr/>
        </p:nvPicPr>
        <p:blipFill rotWithShape="1">
          <a:blip r:embed="rId1028">
            <a:alphaModFix/>
          </a:blip>
          <a:srcRect b="0" l="0" r="0" t="0"/>
          <a:stretch/>
        </p:blipFill>
        <p:spPr>
          <a:xfrm>
            <a:off x="2265322" y="4562114"/>
            <a:ext cx="50783" cy="2178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76" id="2368" name="Google Shape;2368;p13"/>
          <p:cNvPicPr preferRelativeResize="0"/>
          <p:nvPr/>
        </p:nvPicPr>
        <p:blipFill rotWithShape="1">
          <a:blip r:embed="rId1029">
            <a:alphaModFix/>
          </a:blip>
          <a:srcRect b="0" l="0" r="0" t="0"/>
          <a:stretch/>
        </p:blipFill>
        <p:spPr>
          <a:xfrm>
            <a:off x="3648040" y="4712853"/>
            <a:ext cx="155726" cy="2370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77" id="2369" name="Google Shape;2369;p13"/>
          <p:cNvPicPr preferRelativeResize="0"/>
          <p:nvPr/>
        </p:nvPicPr>
        <p:blipFill rotWithShape="1">
          <a:blip r:embed="rId1030">
            <a:alphaModFix/>
          </a:blip>
          <a:srcRect b="0" l="0" r="0" t="0"/>
          <a:stretch/>
        </p:blipFill>
        <p:spPr>
          <a:xfrm>
            <a:off x="3775093" y="4873085"/>
            <a:ext cx="46813" cy="1071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78" id="2370" name="Google Shape;2370;p13"/>
          <p:cNvPicPr preferRelativeResize="0"/>
          <p:nvPr/>
        </p:nvPicPr>
        <p:blipFill rotWithShape="1">
          <a:blip r:embed="rId1031">
            <a:alphaModFix/>
          </a:blip>
          <a:srcRect b="0" l="0" r="0" t="0"/>
          <a:stretch/>
        </p:blipFill>
        <p:spPr>
          <a:xfrm>
            <a:off x="3761909" y="4835121"/>
            <a:ext cx="81823" cy="1710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79" id="2371" name="Google Shape;2371;p13"/>
          <p:cNvPicPr preferRelativeResize="0"/>
          <p:nvPr/>
        </p:nvPicPr>
        <p:blipFill rotWithShape="1">
          <a:blip r:embed="rId1032">
            <a:alphaModFix/>
          </a:blip>
          <a:srcRect b="0" l="0" r="0" t="0"/>
          <a:stretch/>
        </p:blipFill>
        <p:spPr>
          <a:xfrm>
            <a:off x="3724164" y="5002577"/>
            <a:ext cx="46801" cy="1111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81" id="2372" name="Google Shape;2372;p13"/>
          <p:cNvPicPr preferRelativeResize="0"/>
          <p:nvPr/>
        </p:nvPicPr>
        <p:blipFill rotWithShape="1">
          <a:blip r:embed="rId1033">
            <a:alphaModFix/>
          </a:blip>
          <a:srcRect b="0" l="0" r="0" t="0"/>
          <a:stretch/>
        </p:blipFill>
        <p:spPr>
          <a:xfrm>
            <a:off x="3598846" y="5354172"/>
            <a:ext cx="76700" cy="1084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82" id="2373" name="Google Shape;2373;p13"/>
          <p:cNvPicPr preferRelativeResize="0"/>
          <p:nvPr/>
        </p:nvPicPr>
        <p:blipFill rotWithShape="1">
          <a:blip r:embed="rId1034">
            <a:alphaModFix/>
          </a:blip>
          <a:srcRect b="0" l="0" r="0" t="0"/>
          <a:stretch/>
        </p:blipFill>
        <p:spPr>
          <a:xfrm>
            <a:off x="2626735" y="5742873"/>
            <a:ext cx="627781" cy="1518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83" id="2374" name="Google Shape;2374;p13"/>
          <p:cNvPicPr preferRelativeResize="0"/>
          <p:nvPr/>
        </p:nvPicPr>
        <p:blipFill rotWithShape="1">
          <a:blip r:embed="rId1035">
            <a:alphaModFix/>
          </a:blip>
          <a:srcRect b="0" l="0" r="0" t="0"/>
          <a:stretch/>
        </p:blipFill>
        <p:spPr>
          <a:xfrm>
            <a:off x="3101426" y="5780168"/>
            <a:ext cx="364917" cy="109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84" id="2375" name="Google Shape;2375;p13"/>
          <p:cNvPicPr preferRelativeResize="0"/>
          <p:nvPr/>
        </p:nvPicPr>
        <p:blipFill rotWithShape="1">
          <a:blip r:embed="rId1036">
            <a:alphaModFix/>
          </a:blip>
          <a:srcRect b="0" l="0" r="0" t="0"/>
          <a:stretch/>
        </p:blipFill>
        <p:spPr>
          <a:xfrm>
            <a:off x="3276315" y="5742211"/>
            <a:ext cx="276267" cy="1197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85" id="2376" name="Google Shape;2376;p13"/>
          <p:cNvPicPr preferRelativeResize="0"/>
          <p:nvPr/>
        </p:nvPicPr>
        <p:blipFill rotWithShape="1">
          <a:blip r:embed="rId1037">
            <a:alphaModFix/>
          </a:blip>
          <a:srcRect b="0" l="0" r="0" t="0"/>
          <a:stretch/>
        </p:blipFill>
        <p:spPr>
          <a:xfrm>
            <a:off x="3436530" y="5692973"/>
            <a:ext cx="219531" cy="1584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86" id="2377" name="Google Shape;2377;p13"/>
          <p:cNvPicPr preferRelativeResize="0"/>
          <p:nvPr/>
        </p:nvPicPr>
        <p:blipFill rotWithShape="1">
          <a:blip r:embed="rId1038">
            <a:alphaModFix/>
          </a:blip>
          <a:srcRect b="0" l="0" r="0" t="0"/>
          <a:stretch/>
        </p:blipFill>
        <p:spPr>
          <a:xfrm>
            <a:off x="3040095" y="5781990"/>
            <a:ext cx="578500" cy="1388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87" id="2378" name="Google Shape;2378;p13"/>
          <p:cNvPicPr preferRelativeResize="0"/>
          <p:nvPr/>
        </p:nvPicPr>
        <p:blipFill rotWithShape="1">
          <a:blip r:embed="rId1039">
            <a:alphaModFix/>
          </a:blip>
          <a:srcRect b="0" l="0" r="0" t="0"/>
          <a:stretch/>
        </p:blipFill>
        <p:spPr>
          <a:xfrm>
            <a:off x="3319257" y="5655159"/>
            <a:ext cx="370524" cy="2264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88" id="2379" name="Google Shape;2379;p13"/>
          <p:cNvPicPr preferRelativeResize="0"/>
          <p:nvPr/>
        </p:nvPicPr>
        <p:blipFill rotWithShape="1">
          <a:blip r:embed="rId1040">
            <a:alphaModFix/>
          </a:blip>
          <a:srcRect b="0" l="0" r="0" t="0"/>
          <a:stretch/>
        </p:blipFill>
        <p:spPr>
          <a:xfrm>
            <a:off x="2960183" y="5862303"/>
            <a:ext cx="356799" cy="40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89" id="2380" name="Google Shape;2380;p13"/>
          <p:cNvPicPr preferRelativeResize="0"/>
          <p:nvPr/>
        </p:nvPicPr>
        <p:blipFill rotWithShape="1">
          <a:blip r:embed="rId1041">
            <a:alphaModFix/>
          </a:blip>
          <a:srcRect b="0" l="0" r="0" t="0"/>
          <a:stretch/>
        </p:blipFill>
        <p:spPr>
          <a:xfrm>
            <a:off x="3742316" y="5421355"/>
            <a:ext cx="148668" cy="2224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91" id="2381" name="Google Shape;2381;p13"/>
          <p:cNvPicPr preferRelativeResize="0"/>
          <p:nvPr/>
        </p:nvPicPr>
        <p:blipFill rotWithShape="1">
          <a:blip r:embed="rId1042">
            <a:alphaModFix/>
          </a:blip>
          <a:srcRect b="0" l="0" r="0" t="0"/>
          <a:stretch/>
        </p:blipFill>
        <p:spPr>
          <a:xfrm>
            <a:off x="2186968" y="5214627"/>
            <a:ext cx="159999" cy="3058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92" id="2382" name="Google Shape;2382;p13"/>
          <p:cNvPicPr preferRelativeResize="0"/>
          <p:nvPr/>
        </p:nvPicPr>
        <p:blipFill rotWithShape="1">
          <a:blip r:embed="rId1043">
            <a:alphaModFix/>
          </a:blip>
          <a:srcRect b="0" l="0" r="0" t="0"/>
          <a:stretch/>
        </p:blipFill>
        <p:spPr>
          <a:xfrm>
            <a:off x="2266843" y="5392954"/>
            <a:ext cx="27445" cy="491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93" id="2383" name="Google Shape;2383;p13"/>
          <p:cNvPicPr preferRelativeResize="0"/>
          <p:nvPr/>
        </p:nvPicPr>
        <p:blipFill rotWithShape="1">
          <a:blip r:embed="rId1044">
            <a:alphaModFix/>
          </a:blip>
          <a:srcRect b="0" l="0" r="0" t="0"/>
          <a:stretch/>
        </p:blipFill>
        <p:spPr>
          <a:xfrm>
            <a:off x="2434475" y="4323462"/>
            <a:ext cx="53772" cy="456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94" id="2384" name="Google Shape;2384;p13"/>
          <p:cNvPicPr preferRelativeResize="0"/>
          <p:nvPr/>
        </p:nvPicPr>
        <p:blipFill rotWithShape="1">
          <a:blip r:embed="rId1045">
            <a:alphaModFix/>
          </a:blip>
          <a:srcRect b="0" l="0" r="0" t="0"/>
          <a:stretch/>
        </p:blipFill>
        <p:spPr>
          <a:xfrm>
            <a:off x="2526195" y="4222217"/>
            <a:ext cx="78524" cy="57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95" id="2385" name="Google Shape;2385;p13"/>
          <p:cNvPicPr preferRelativeResize="0"/>
          <p:nvPr/>
        </p:nvPicPr>
        <p:blipFill rotWithShape="1">
          <a:blip r:embed="rId1046">
            <a:alphaModFix/>
          </a:blip>
          <a:srcRect b="0" l="0" r="0" t="0"/>
          <a:stretch/>
        </p:blipFill>
        <p:spPr>
          <a:xfrm>
            <a:off x="2539920" y="4175285"/>
            <a:ext cx="23382" cy="395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96" id="2386" name="Google Shape;2386;p13"/>
          <p:cNvPicPr preferRelativeResize="0"/>
          <p:nvPr/>
        </p:nvPicPr>
        <p:blipFill rotWithShape="1">
          <a:blip r:embed="rId1047">
            <a:alphaModFix/>
          </a:blip>
          <a:srcRect b="0" l="0" r="0" t="0"/>
          <a:stretch/>
        </p:blipFill>
        <p:spPr>
          <a:xfrm>
            <a:off x="2518492" y="4190343"/>
            <a:ext cx="37752" cy="879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97" id="2387" name="Google Shape;2387;p13"/>
          <p:cNvPicPr preferRelativeResize="0"/>
          <p:nvPr/>
        </p:nvPicPr>
        <p:blipFill rotWithShape="1">
          <a:blip r:embed="rId1048">
            <a:alphaModFix/>
          </a:blip>
          <a:srcRect b="0" l="0" r="0" t="0"/>
          <a:stretch/>
        </p:blipFill>
        <p:spPr>
          <a:xfrm>
            <a:off x="2529048" y="4153663"/>
            <a:ext cx="57096" cy="789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98" id="2388" name="Google Shape;2388;p13"/>
          <p:cNvPicPr preferRelativeResize="0"/>
          <p:nvPr/>
        </p:nvPicPr>
        <p:blipFill rotWithShape="1">
          <a:blip r:embed="rId1049">
            <a:alphaModFix/>
          </a:blip>
          <a:srcRect b="0" l="0" r="0" t="0"/>
          <a:stretch/>
        </p:blipFill>
        <p:spPr>
          <a:xfrm>
            <a:off x="2579817" y="4209875"/>
            <a:ext cx="60917" cy="346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99" id="2389" name="Google Shape;2389;p13"/>
          <p:cNvPicPr preferRelativeResize="0"/>
          <p:nvPr/>
        </p:nvPicPr>
        <p:blipFill rotWithShape="1">
          <a:blip r:embed="rId1050">
            <a:alphaModFix/>
          </a:blip>
          <a:srcRect b="0" l="0" r="0" t="0"/>
          <a:stretch/>
        </p:blipFill>
        <p:spPr>
          <a:xfrm>
            <a:off x="3477605" y="4433403"/>
            <a:ext cx="42329" cy="578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00" id="2390" name="Google Shape;2390;p13"/>
          <p:cNvPicPr preferRelativeResize="0"/>
          <p:nvPr/>
        </p:nvPicPr>
        <p:blipFill rotWithShape="1">
          <a:blip r:embed="rId1051">
            <a:alphaModFix/>
          </a:blip>
          <a:srcRect b="0" l="0" r="0" t="0"/>
          <a:stretch/>
        </p:blipFill>
        <p:spPr>
          <a:xfrm>
            <a:off x="3494375" y="4456186"/>
            <a:ext cx="48996" cy="853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01" id="2391" name="Google Shape;2391;p13"/>
          <p:cNvPicPr preferRelativeResize="0"/>
          <p:nvPr/>
        </p:nvPicPr>
        <p:blipFill rotWithShape="1">
          <a:blip r:embed="rId1052">
            <a:alphaModFix/>
          </a:blip>
          <a:srcRect b="0" l="0" r="0" t="0"/>
          <a:stretch/>
        </p:blipFill>
        <p:spPr>
          <a:xfrm>
            <a:off x="3351383" y="5801164"/>
            <a:ext cx="397633" cy="158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02" id="2392" name="Google Shape;2392;p13"/>
          <p:cNvPicPr preferRelativeResize="0"/>
          <p:nvPr/>
        </p:nvPicPr>
        <p:blipFill rotWithShape="1">
          <a:blip r:embed="rId1053">
            <a:alphaModFix/>
          </a:blip>
          <a:srcRect b="0" l="0" r="0" t="0"/>
          <a:stretch/>
        </p:blipFill>
        <p:spPr>
          <a:xfrm>
            <a:off x="3142744" y="5765960"/>
            <a:ext cx="379852" cy="1805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03" id="2393" name="Google Shape;2393;p13"/>
          <p:cNvPicPr preferRelativeResize="0"/>
          <p:nvPr/>
        </p:nvPicPr>
        <p:blipFill rotWithShape="1">
          <a:blip r:embed="rId1054">
            <a:alphaModFix/>
          </a:blip>
          <a:srcRect b="0" l="0" r="0" t="0"/>
          <a:stretch/>
        </p:blipFill>
        <p:spPr>
          <a:xfrm>
            <a:off x="2355561" y="5679225"/>
            <a:ext cx="126893" cy="1825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04" id="2394" name="Google Shape;2394;p13"/>
          <p:cNvPicPr preferRelativeResize="0"/>
          <p:nvPr/>
        </p:nvPicPr>
        <p:blipFill rotWithShape="1">
          <a:blip r:embed="rId1055">
            <a:alphaModFix/>
          </a:blip>
          <a:srcRect b="0" l="0" r="0" t="0"/>
          <a:stretch/>
        </p:blipFill>
        <p:spPr>
          <a:xfrm>
            <a:off x="2363940" y="5847524"/>
            <a:ext cx="330968" cy="1856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05" id="2395" name="Google Shape;2395;p13"/>
          <p:cNvPicPr preferRelativeResize="0"/>
          <p:nvPr/>
        </p:nvPicPr>
        <p:blipFill rotWithShape="1">
          <a:blip r:embed="rId1056">
            <a:alphaModFix/>
          </a:blip>
          <a:srcRect b="0" l="0" r="0" t="0"/>
          <a:stretch/>
        </p:blipFill>
        <p:spPr>
          <a:xfrm>
            <a:off x="2403416" y="5879020"/>
            <a:ext cx="433188" cy="1848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06" id="2396" name="Google Shape;2396;p13"/>
          <p:cNvPicPr preferRelativeResize="0"/>
          <p:nvPr/>
        </p:nvPicPr>
        <p:blipFill rotWithShape="1">
          <a:blip r:embed="rId1057">
            <a:alphaModFix/>
          </a:blip>
          <a:srcRect b="0" l="0" r="0" t="0"/>
          <a:stretch/>
        </p:blipFill>
        <p:spPr>
          <a:xfrm>
            <a:off x="2363047" y="5843835"/>
            <a:ext cx="498836" cy="2318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07" id="2397" name="Google Shape;2397;p13"/>
          <p:cNvPicPr preferRelativeResize="0"/>
          <p:nvPr/>
        </p:nvPicPr>
        <p:blipFill rotWithShape="1">
          <a:blip r:embed="rId1058">
            <a:alphaModFix/>
          </a:blip>
          <a:srcRect b="0" l="0" r="0" t="0"/>
          <a:stretch/>
        </p:blipFill>
        <p:spPr>
          <a:xfrm>
            <a:off x="3783126" y="5760875"/>
            <a:ext cx="106104" cy="1162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08" id="2398" name="Google Shape;2398;p13"/>
          <p:cNvPicPr preferRelativeResize="0"/>
          <p:nvPr/>
        </p:nvPicPr>
        <p:blipFill rotWithShape="1">
          <a:blip r:embed="rId1059">
            <a:alphaModFix/>
          </a:blip>
          <a:srcRect b="0" l="0" r="0" t="0"/>
          <a:stretch/>
        </p:blipFill>
        <p:spPr>
          <a:xfrm>
            <a:off x="3584755" y="5872510"/>
            <a:ext cx="307190" cy="1340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09" id="2399" name="Google Shape;2399;p13"/>
          <p:cNvPicPr preferRelativeResize="0"/>
          <p:nvPr/>
        </p:nvPicPr>
        <p:blipFill rotWithShape="1">
          <a:blip r:embed="rId1060">
            <a:alphaModFix/>
          </a:blip>
          <a:srcRect b="0" l="0" r="0" t="0"/>
          <a:stretch/>
        </p:blipFill>
        <p:spPr>
          <a:xfrm>
            <a:off x="3416553" y="5889531"/>
            <a:ext cx="462573" cy="1653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10" id="2400" name="Google Shape;2400;p13"/>
          <p:cNvPicPr preferRelativeResize="0"/>
          <p:nvPr/>
        </p:nvPicPr>
        <p:blipFill rotWithShape="1">
          <a:blip r:embed="rId1061">
            <a:alphaModFix/>
          </a:blip>
          <a:srcRect b="0" l="0" r="0" t="0"/>
          <a:stretch/>
        </p:blipFill>
        <p:spPr>
          <a:xfrm>
            <a:off x="3038774" y="5903012"/>
            <a:ext cx="774922" cy="1887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11" id="2401" name="Google Shape;2401;p13"/>
          <p:cNvPicPr preferRelativeResize="0"/>
          <p:nvPr/>
        </p:nvPicPr>
        <p:blipFill rotWithShape="1">
          <a:blip r:embed="rId1062">
            <a:alphaModFix/>
          </a:blip>
          <a:srcRect b="0" l="0" r="0" t="0"/>
          <a:stretch/>
        </p:blipFill>
        <p:spPr>
          <a:xfrm>
            <a:off x="2631213" y="5984125"/>
            <a:ext cx="617169" cy="995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12" id="2402" name="Google Shape;2402;p13"/>
          <p:cNvPicPr preferRelativeResize="0"/>
          <p:nvPr/>
        </p:nvPicPr>
        <p:blipFill rotWithShape="1">
          <a:blip r:embed="rId1063">
            <a:alphaModFix/>
          </a:blip>
          <a:srcRect b="0" l="0" r="0" t="0"/>
          <a:stretch/>
        </p:blipFill>
        <p:spPr>
          <a:xfrm>
            <a:off x="2345557" y="5884210"/>
            <a:ext cx="69711" cy="1123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13" id="2403" name="Google Shape;2403;p13"/>
          <p:cNvPicPr preferRelativeResize="0"/>
          <p:nvPr/>
        </p:nvPicPr>
        <p:blipFill rotWithShape="1">
          <a:blip r:embed="rId1064">
            <a:alphaModFix/>
          </a:blip>
          <a:srcRect b="0" l="0" r="0" t="0"/>
          <a:stretch/>
        </p:blipFill>
        <p:spPr>
          <a:xfrm>
            <a:off x="2369342" y="5922962"/>
            <a:ext cx="107809" cy="1149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14" id="2404" name="Google Shape;2404;p13"/>
          <p:cNvPicPr preferRelativeResize="0"/>
          <p:nvPr/>
        </p:nvPicPr>
        <p:blipFill rotWithShape="1">
          <a:blip r:embed="rId1065">
            <a:alphaModFix/>
          </a:blip>
          <a:srcRect b="0" l="0" r="0" t="0"/>
          <a:stretch/>
        </p:blipFill>
        <p:spPr>
          <a:xfrm>
            <a:off x="2447493" y="6028685"/>
            <a:ext cx="177495" cy="727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15" id="2405" name="Google Shape;2405;p13"/>
          <p:cNvPicPr preferRelativeResize="0"/>
          <p:nvPr/>
        </p:nvPicPr>
        <p:blipFill rotWithShape="1">
          <a:blip r:embed="rId1066">
            <a:alphaModFix/>
          </a:blip>
          <a:srcRect b="0" l="0" r="0" t="0"/>
          <a:stretch/>
        </p:blipFill>
        <p:spPr>
          <a:xfrm>
            <a:off x="2484283" y="6032810"/>
            <a:ext cx="258852" cy="1168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16" id="2406" name="Google Shape;2406;p13"/>
          <p:cNvPicPr preferRelativeResize="0"/>
          <p:nvPr/>
        </p:nvPicPr>
        <p:blipFill rotWithShape="1">
          <a:blip r:embed="rId1067">
            <a:alphaModFix/>
          </a:blip>
          <a:srcRect b="0" l="0" r="0" t="0"/>
          <a:stretch/>
        </p:blipFill>
        <p:spPr>
          <a:xfrm>
            <a:off x="2534984" y="6075262"/>
            <a:ext cx="604914" cy="1178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17" id="2407" name="Google Shape;2407;p13"/>
          <p:cNvPicPr preferRelativeResize="0"/>
          <p:nvPr/>
        </p:nvPicPr>
        <p:blipFill rotWithShape="1">
          <a:blip r:embed="rId1068">
            <a:alphaModFix/>
          </a:blip>
          <a:srcRect b="0" l="0" r="0" t="0"/>
          <a:stretch/>
        </p:blipFill>
        <p:spPr>
          <a:xfrm>
            <a:off x="2621352" y="6109649"/>
            <a:ext cx="546517" cy="75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18" id="2408" name="Google Shape;2408;p13"/>
          <p:cNvPicPr preferRelativeResize="0"/>
          <p:nvPr/>
        </p:nvPicPr>
        <p:blipFill rotWithShape="1">
          <a:blip r:embed="rId1069">
            <a:alphaModFix/>
          </a:blip>
          <a:srcRect b="0" l="0" r="0" t="0"/>
          <a:stretch/>
        </p:blipFill>
        <p:spPr>
          <a:xfrm>
            <a:off x="3877431" y="5873222"/>
            <a:ext cx="22117" cy="712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19" id="2409" name="Google Shape;2409;p13"/>
          <p:cNvPicPr preferRelativeResize="0"/>
          <p:nvPr/>
        </p:nvPicPr>
        <p:blipFill rotWithShape="1">
          <a:blip r:embed="rId1070">
            <a:alphaModFix/>
          </a:blip>
          <a:srcRect b="0" l="0" r="0" t="0"/>
          <a:stretch/>
        </p:blipFill>
        <p:spPr>
          <a:xfrm>
            <a:off x="3835010" y="5889333"/>
            <a:ext cx="52494" cy="1196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20" id="2410" name="Google Shape;2410;p13"/>
          <p:cNvPicPr preferRelativeResize="0"/>
          <p:nvPr/>
        </p:nvPicPr>
        <p:blipFill rotWithShape="1">
          <a:blip r:embed="rId1071">
            <a:alphaModFix/>
          </a:blip>
          <a:srcRect b="0" l="0" r="0" t="0"/>
          <a:stretch/>
        </p:blipFill>
        <p:spPr>
          <a:xfrm>
            <a:off x="3733932" y="5985340"/>
            <a:ext cx="115680" cy="905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21" id="2411" name="Google Shape;2411;p13"/>
          <p:cNvPicPr preferRelativeResize="0"/>
          <p:nvPr/>
        </p:nvPicPr>
        <p:blipFill rotWithShape="1">
          <a:blip r:embed="rId1072">
            <a:alphaModFix/>
          </a:blip>
          <a:srcRect b="0" l="0" r="0" t="0"/>
          <a:stretch/>
        </p:blipFill>
        <p:spPr>
          <a:xfrm>
            <a:off x="3169175" y="6066935"/>
            <a:ext cx="574872" cy="1235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22" id="2412" name="Google Shape;2412;p13"/>
          <p:cNvPicPr preferRelativeResize="0"/>
          <p:nvPr/>
        </p:nvPicPr>
        <p:blipFill rotWithShape="1">
          <a:blip r:embed="rId1073">
            <a:alphaModFix/>
          </a:blip>
          <a:srcRect b="0" l="0" r="0" t="0"/>
          <a:stretch/>
        </p:blipFill>
        <p:spPr>
          <a:xfrm>
            <a:off x="3044950" y="6067188"/>
            <a:ext cx="678296" cy="1559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23" id="2413" name="Google Shape;2413;p13"/>
          <p:cNvPicPr preferRelativeResize="0"/>
          <p:nvPr/>
        </p:nvPicPr>
        <p:blipFill rotWithShape="1">
          <a:blip r:embed="rId1074">
            <a:alphaModFix/>
          </a:blip>
          <a:srcRect b="0" l="0" r="0" t="0"/>
          <a:stretch/>
        </p:blipFill>
        <p:spPr>
          <a:xfrm>
            <a:off x="2855828" y="6139376"/>
            <a:ext cx="626181" cy="800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24" id="2414" name="Google Shape;2414;p13"/>
          <p:cNvPicPr preferRelativeResize="0"/>
          <p:nvPr/>
        </p:nvPicPr>
        <p:blipFill rotWithShape="1">
          <a:blip r:embed="rId1075">
            <a:alphaModFix/>
          </a:blip>
          <a:srcRect b="0" l="0" r="0" t="0"/>
          <a:stretch/>
        </p:blipFill>
        <p:spPr>
          <a:xfrm>
            <a:off x="2965782" y="6161911"/>
            <a:ext cx="257785" cy="295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25" id="2415" name="Google Shape;2415;p13"/>
          <p:cNvPicPr preferRelativeResize="0"/>
          <p:nvPr/>
        </p:nvPicPr>
        <p:blipFill rotWithShape="1">
          <a:blip r:embed="rId1076">
            <a:alphaModFix/>
          </a:blip>
          <a:srcRect b="0" l="0" r="0" t="0"/>
          <a:stretch/>
        </p:blipFill>
        <p:spPr>
          <a:xfrm>
            <a:off x="2399321" y="5905865"/>
            <a:ext cx="277544" cy="1376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26" id="2416" name="Google Shape;2416;p13"/>
          <p:cNvPicPr preferRelativeResize="0"/>
          <p:nvPr/>
        </p:nvPicPr>
        <p:blipFill rotWithShape="1">
          <a:blip r:embed="rId1077">
            <a:alphaModFix/>
          </a:blip>
          <a:srcRect b="0" l="0" r="0" t="0"/>
          <a:stretch/>
        </p:blipFill>
        <p:spPr>
          <a:xfrm>
            <a:off x="2519907" y="5983528"/>
            <a:ext cx="197037" cy="63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27" id="2417" name="Google Shape;2417;p13"/>
          <p:cNvPicPr preferRelativeResize="0"/>
          <p:nvPr/>
        </p:nvPicPr>
        <p:blipFill rotWithShape="1">
          <a:blip r:embed="rId1078">
            <a:alphaModFix/>
          </a:blip>
          <a:srcRect b="0" l="0" r="0" t="0"/>
          <a:stretch/>
        </p:blipFill>
        <p:spPr>
          <a:xfrm>
            <a:off x="2698082" y="6039513"/>
            <a:ext cx="31798" cy="266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28" id="2418" name="Google Shape;2418;p13"/>
          <p:cNvPicPr preferRelativeResize="0"/>
          <p:nvPr/>
        </p:nvPicPr>
        <p:blipFill rotWithShape="1">
          <a:blip r:embed="rId1079">
            <a:alphaModFix/>
          </a:blip>
          <a:srcRect b="0" l="0" r="0" t="0"/>
          <a:stretch/>
        </p:blipFill>
        <p:spPr>
          <a:xfrm>
            <a:off x="2775966" y="6063319"/>
            <a:ext cx="264737" cy="60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29" id="2419" name="Google Shape;2419;p13"/>
          <p:cNvPicPr preferRelativeResize="0"/>
          <p:nvPr/>
        </p:nvPicPr>
        <p:blipFill rotWithShape="1">
          <a:blip r:embed="rId1080">
            <a:alphaModFix/>
          </a:blip>
          <a:srcRect b="0" l="0" r="0" t="0"/>
          <a:stretch/>
        </p:blipFill>
        <p:spPr>
          <a:xfrm>
            <a:off x="3002932" y="6061404"/>
            <a:ext cx="357543" cy="555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30" id="2420" name="Google Shape;2420;p13"/>
          <p:cNvPicPr preferRelativeResize="0"/>
          <p:nvPr/>
        </p:nvPicPr>
        <p:blipFill rotWithShape="1">
          <a:blip r:embed="rId1081">
            <a:alphaModFix/>
          </a:blip>
          <a:srcRect b="0" l="0" r="0" t="0"/>
          <a:stretch/>
        </p:blipFill>
        <p:spPr>
          <a:xfrm>
            <a:off x="3411597" y="6030205"/>
            <a:ext cx="108436" cy="601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31" id="2421" name="Google Shape;2421;p13"/>
          <p:cNvPicPr preferRelativeResize="0"/>
          <p:nvPr/>
        </p:nvPicPr>
        <p:blipFill rotWithShape="1">
          <a:blip r:embed="rId1082">
            <a:alphaModFix/>
          </a:blip>
          <a:srcRect b="0" l="0" r="0" t="0"/>
          <a:stretch/>
        </p:blipFill>
        <p:spPr>
          <a:xfrm>
            <a:off x="3129117" y="6027563"/>
            <a:ext cx="546219" cy="1112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32" id="2422" name="Google Shape;2422;p13"/>
          <p:cNvPicPr preferRelativeResize="0"/>
          <p:nvPr/>
        </p:nvPicPr>
        <p:blipFill rotWithShape="1">
          <a:blip r:embed="rId1083">
            <a:alphaModFix/>
          </a:blip>
          <a:srcRect b="0" l="0" r="0" t="0"/>
          <a:stretch/>
        </p:blipFill>
        <p:spPr>
          <a:xfrm>
            <a:off x="3616280" y="6028344"/>
            <a:ext cx="45114" cy="156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34" id="2423" name="Google Shape;2423;p13"/>
          <p:cNvPicPr preferRelativeResize="0"/>
          <p:nvPr/>
        </p:nvPicPr>
        <p:blipFill rotWithShape="1">
          <a:blip r:embed="rId1084">
            <a:alphaModFix/>
          </a:blip>
          <a:srcRect b="0" l="0" r="0" t="0"/>
          <a:stretch/>
        </p:blipFill>
        <p:spPr>
          <a:xfrm>
            <a:off x="3767199" y="5928902"/>
            <a:ext cx="81811" cy="413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35" id="2424" name="Google Shape;2424;p13"/>
          <p:cNvPicPr preferRelativeResize="0"/>
          <p:nvPr/>
        </p:nvPicPr>
        <p:blipFill rotWithShape="1">
          <a:blip r:embed="rId1085">
            <a:alphaModFix/>
          </a:blip>
          <a:srcRect b="0" l="0" r="0" t="0"/>
          <a:stretch/>
        </p:blipFill>
        <p:spPr>
          <a:xfrm>
            <a:off x="1259776" y="3859498"/>
            <a:ext cx="21733" cy="91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36" id="2425" name="Google Shape;2425;p13"/>
          <p:cNvPicPr preferRelativeResize="0"/>
          <p:nvPr/>
        </p:nvPicPr>
        <p:blipFill rotWithShape="1">
          <a:blip r:embed="rId1086">
            <a:alphaModFix/>
          </a:blip>
          <a:srcRect b="0" l="0" r="0" t="0"/>
          <a:stretch/>
        </p:blipFill>
        <p:spPr>
          <a:xfrm>
            <a:off x="1253133" y="3816808"/>
            <a:ext cx="35178" cy="1879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37" id="2426" name="Google Shape;2426;p13"/>
          <p:cNvPicPr preferRelativeResize="0"/>
          <p:nvPr/>
        </p:nvPicPr>
        <p:blipFill rotWithShape="1">
          <a:blip r:embed="rId1087">
            <a:alphaModFix/>
          </a:blip>
          <a:srcRect b="0" l="0" r="0" t="0"/>
          <a:stretch/>
        </p:blipFill>
        <p:spPr>
          <a:xfrm>
            <a:off x="1238720" y="2855273"/>
            <a:ext cx="54070" cy="1828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38" id="2427" name="Google Shape;2427;p13"/>
          <p:cNvPicPr preferRelativeResize="0"/>
          <p:nvPr/>
        </p:nvPicPr>
        <p:blipFill rotWithShape="1">
          <a:blip r:embed="rId1088">
            <a:alphaModFix/>
          </a:blip>
          <a:srcRect b="0" l="0" r="0" t="0"/>
          <a:stretch/>
        </p:blipFill>
        <p:spPr>
          <a:xfrm>
            <a:off x="1244581" y="2835776"/>
            <a:ext cx="57047" cy="1321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39" id="2428" name="Google Shape;2428;p13"/>
          <p:cNvPicPr preferRelativeResize="0"/>
          <p:nvPr/>
        </p:nvPicPr>
        <p:blipFill rotWithShape="1">
          <a:blip r:embed="rId1089">
            <a:alphaModFix/>
          </a:blip>
          <a:srcRect b="0" l="0" r="0" t="0"/>
          <a:stretch/>
        </p:blipFill>
        <p:spPr>
          <a:xfrm>
            <a:off x="1490693" y="2057077"/>
            <a:ext cx="292882" cy="339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40" id="2429" name="Google Shape;2429;p13"/>
          <p:cNvPicPr preferRelativeResize="0"/>
          <p:nvPr/>
        </p:nvPicPr>
        <p:blipFill rotWithShape="1">
          <a:blip r:embed="rId1090">
            <a:alphaModFix/>
          </a:blip>
          <a:srcRect b="0" l="0" r="0" t="0"/>
          <a:stretch/>
        </p:blipFill>
        <p:spPr>
          <a:xfrm>
            <a:off x="1538175" y="1882874"/>
            <a:ext cx="417491" cy="4057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41" id="2430" name="Google Shape;2430;p13"/>
          <p:cNvPicPr preferRelativeResize="0"/>
          <p:nvPr/>
        </p:nvPicPr>
        <p:blipFill rotWithShape="1">
          <a:blip r:embed="rId1091">
            <a:alphaModFix/>
          </a:blip>
          <a:srcRect b="0" l="0" r="0" t="0"/>
          <a:stretch/>
        </p:blipFill>
        <p:spPr>
          <a:xfrm>
            <a:off x="1828556" y="1857262"/>
            <a:ext cx="229727" cy="1676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42" id="2431" name="Google Shape;2431;p13"/>
          <p:cNvPicPr preferRelativeResize="0"/>
          <p:nvPr/>
        </p:nvPicPr>
        <p:blipFill rotWithShape="1">
          <a:blip r:embed="rId1092">
            <a:alphaModFix/>
          </a:blip>
          <a:srcRect b="0" l="0" r="0" t="0"/>
          <a:stretch/>
        </p:blipFill>
        <p:spPr>
          <a:xfrm>
            <a:off x="1888189" y="1847242"/>
            <a:ext cx="164774" cy="105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43" id="2432" name="Google Shape;2432;p13"/>
          <p:cNvPicPr preferRelativeResize="0"/>
          <p:nvPr/>
        </p:nvPicPr>
        <p:blipFill rotWithShape="1">
          <a:blip r:embed="rId1093">
            <a:alphaModFix/>
          </a:blip>
          <a:srcRect b="0" l="0" r="0" t="0"/>
          <a:stretch/>
        </p:blipFill>
        <p:spPr>
          <a:xfrm>
            <a:off x="2466110" y="1583102"/>
            <a:ext cx="194221" cy="739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44" id="2433" name="Google Shape;2433;p13"/>
          <p:cNvPicPr preferRelativeResize="0"/>
          <p:nvPr/>
        </p:nvPicPr>
        <p:blipFill rotWithShape="1">
          <a:blip r:embed="rId1094">
            <a:alphaModFix/>
          </a:blip>
          <a:srcRect b="0" l="0" r="0" t="0"/>
          <a:stretch/>
        </p:blipFill>
        <p:spPr>
          <a:xfrm>
            <a:off x="2497821" y="1594184"/>
            <a:ext cx="166877" cy="429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45" id="2434" name="Google Shape;2434;p13"/>
          <p:cNvPicPr preferRelativeResize="0"/>
          <p:nvPr/>
        </p:nvPicPr>
        <p:blipFill rotWithShape="1">
          <a:blip r:embed="rId1095">
            <a:alphaModFix/>
          </a:blip>
          <a:srcRect b="0" l="0" r="0" t="0"/>
          <a:stretch/>
        </p:blipFill>
        <p:spPr>
          <a:xfrm>
            <a:off x="3313874" y="1563017"/>
            <a:ext cx="290078" cy="549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46" id="2435" name="Google Shape;2435;p13"/>
          <p:cNvPicPr preferRelativeResize="0"/>
          <p:nvPr/>
        </p:nvPicPr>
        <p:blipFill rotWithShape="1">
          <a:blip r:embed="rId1096">
            <a:alphaModFix/>
          </a:blip>
          <a:srcRect b="0" l="0" r="0" t="0"/>
          <a:stretch/>
        </p:blipFill>
        <p:spPr>
          <a:xfrm>
            <a:off x="3420819" y="1591233"/>
            <a:ext cx="206979" cy="50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47" id="2436" name="Google Shape;2436;p13"/>
          <p:cNvPicPr preferRelativeResize="0"/>
          <p:nvPr/>
        </p:nvPicPr>
        <p:blipFill rotWithShape="1">
          <a:blip r:embed="rId1097">
            <a:alphaModFix/>
          </a:blip>
          <a:srcRect b="0" l="0" r="0" t="0"/>
          <a:stretch/>
        </p:blipFill>
        <p:spPr>
          <a:xfrm>
            <a:off x="4040035" y="1812280"/>
            <a:ext cx="229585" cy="1573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48" id="2437" name="Google Shape;2437;p13"/>
          <p:cNvPicPr preferRelativeResize="0"/>
          <p:nvPr/>
        </p:nvPicPr>
        <p:blipFill rotWithShape="1">
          <a:blip r:embed="rId1098">
            <a:alphaModFix/>
          </a:blip>
          <a:srcRect b="0" l="0" r="0" t="0"/>
          <a:stretch/>
        </p:blipFill>
        <p:spPr>
          <a:xfrm>
            <a:off x="4004571" y="1829605"/>
            <a:ext cx="418936" cy="3468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49" id="2438" name="Google Shape;2438;p13"/>
          <p:cNvPicPr preferRelativeResize="0"/>
          <p:nvPr/>
        </p:nvPicPr>
        <p:blipFill rotWithShape="1">
          <a:blip r:embed="rId1099">
            <a:alphaModFix/>
          </a:blip>
          <a:srcRect b="0" l="0" r="0" t="0"/>
          <a:stretch/>
        </p:blipFill>
        <p:spPr>
          <a:xfrm>
            <a:off x="4244209" y="1971687"/>
            <a:ext cx="394960" cy="4101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50" id="2439" name="Google Shape;2439;p13"/>
          <p:cNvPicPr preferRelativeResize="0"/>
          <p:nvPr/>
        </p:nvPicPr>
        <p:blipFill rotWithShape="1">
          <a:blip r:embed="rId1100">
            <a:alphaModFix/>
          </a:blip>
          <a:srcRect b="0" l="0" r="0" t="0"/>
          <a:stretch/>
        </p:blipFill>
        <p:spPr>
          <a:xfrm>
            <a:off x="4444860" y="2173920"/>
            <a:ext cx="235297" cy="2568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51" id="2440" name="Google Shape;2440;p13"/>
          <p:cNvPicPr preferRelativeResize="0"/>
          <p:nvPr/>
        </p:nvPicPr>
        <p:blipFill rotWithShape="1">
          <a:blip r:embed="rId1101">
            <a:alphaModFix/>
          </a:blip>
          <a:srcRect b="0" l="0" r="0" t="0"/>
          <a:stretch/>
        </p:blipFill>
        <p:spPr>
          <a:xfrm>
            <a:off x="4637952" y="2390371"/>
            <a:ext cx="70771" cy="814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52" id="2441" name="Google Shape;2441;p13"/>
          <p:cNvPicPr preferRelativeResize="0"/>
          <p:nvPr/>
        </p:nvPicPr>
        <p:blipFill rotWithShape="1">
          <a:blip r:embed="rId1102">
            <a:alphaModFix/>
          </a:blip>
          <a:srcRect b="0" l="0" r="0" t="0"/>
          <a:stretch/>
        </p:blipFill>
        <p:spPr>
          <a:xfrm>
            <a:off x="4849977" y="3778163"/>
            <a:ext cx="79026" cy="3132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53" id="2442" name="Google Shape;2442;p13"/>
          <p:cNvPicPr preferRelativeResize="0"/>
          <p:nvPr/>
        </p:nvPicPr>
        <p:blipFill rotWithShape="1">
          <a:blip r:embed="rId1103">
            <a:alphaModFix/>
          </a:blip>
          <a:srcRect b="0" l="0" r="0" t="0"/>
          <a:stretch/>
        </p:blipFill>
        <p:spPr>
          <a:xfrm>
            <a:off x="4788939" y="3855720"/>
            <a:ext cx="132661" cy="3124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54" id="2443" name="Google Shape;2443;p13"/>
          <p:cNvPicPr preferRelativeResize="0"/>
          <p:nvPr/>
        </p:nvPicPr>
        <p:blipFill rotWithShape="1">
          <a:blip r:embed="rId1104">
            <a:alphaModFix/>
          </a:blip>
          <a:srcRect b="0" l="0" r="0" t="0"/>
          <a:stretch/>
        </p:blipFill>
        <p:spPr>
          <a:xfrm>
            <a:off x="4049295" y="4908289"/>
            <a:ext cx="193694" cy="123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55" id="2444" name="Google Shape;2444;p13"/>
          <p:cNvPicPr preferRelativeResize="0"/>
          <p:nvPr/>
        </p:nvPicPr>
        <p:blipFill rotWithShape="1">
          <a:blip r:embed="rId1105">
            <a:alphaModFix/>
          </a:blip>
          <a:srcRect b="0" l="0" r="0" t="0"/>
          <a:stretch/>
        </p:blipFill>
        <p:spPr>
          <a:xfrm>
            <a:off x="4033454" y="4738694"/>
            <a:ext cx="355559" cy="2922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56" id="2445" name="Google Shape;2445;p13"/>
          <p:cNvPicPr preferRelativeResize="0"/>
          <p:nvPr/>
        </p:nvPicPr>
        <p:blipFill rotWithShape="1">
          <a:blip r:embed="rId1106">
            <a:alphaModFix/>
          </a:blip>
          <a:srcRect b="0" l="0" r="0" t="0"/>
          <a:stretch/>
        </p:blipFill>
        <p:spPr>
          <a:xfrm>
            <a:off x="4205187" y="4600940"/>
            <a:ext cx="307698" cy="3292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57" id="2446" name="Google Shape;2446;p13"/>
          <p:cNvPicPr preferRelativeResize="0"/>
          <p:nvPr/>
        </p:nvPicPr>
        <p:blipFill rotWithShape="1">
          <a:blip r:embed="rId1107">
            <a:alphaModFix/>
          </a:blip>
          <a:srcRect b="0" l="0" r="0" t="0"/>
          <a:stretch/>
        </p:blipFill>
        <p:spPr>
          <a:xfrm>
            <a:off x="4411419" y="4533038"/>
            <a:ext cx="171919" cy="1985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58" id="2447" name="Google Shape;2447;p13"/>
          <p:cNvPicPr preferRelativeResize="0"/>
          <p:nvPr/>
        </p:nvPicPr>
        <p:blipFill rotWithShape="1">
          <a:blip r:embed="rId1108">
            <a:alphaModFix/>
          </a:blip>
          <a:srcRect b="0" l="0" r="0" t="0"/>
          <a:stretch/>
        </p:blipFill>
        <p:spPr>
          <a:xfrm>
            <a:off x="3469580" y="5215352"/>
            <a:ext cx="153065" cy="562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59" id="2448" name="Google Shape;2448;p13"/>
          <p:cNvPicPr preferRelativeResize="0"/>
          <p:nvPr/>
        </p:nvPicPr>
        <p:blipFill rotWithShape="1">
          <a:blip r:embed="rId1109">
            <a:alphaModFix/>
          </a:blip>
          <a:srcRect b="0" l="0" r="0" t="0"/>
          <a:stretch/>
        </p:blipFill>
        <p:spPr>
          <a:xfrm>
            <a:off x="2532981" y="5213189"/>
            <a:ext cx="230006" cy="714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60" id="2449" name="Google Shape;2449;p13"/>
          <p:cNvPicPr preferRelativeResize="0"/>
          <p:nvPr/>
        </p:nvPicPr>
        <p:blipFill rotWithShape="1">
          <a:blip r:embed="rId1110">
            <a:alphaModFix/>
          </a:blip>
          <a:srcRect b="0" l="0" r="0" t="0"/>
          <a:stretch/>
        </p:blipFill>
        <p:spPr>
          <a:xfrm>
            <a:off x="1401987" y="4382125"/>
            <a:ext cx="362275" cy="4157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61" id="2450" name="Google Shape;2450;p13"/>
          <p:cNvPicPr preferRelativeResize="0"/>
          <p:nvPr/>
        </p:nvPicPr>
        <p:blipFill rotWithShape="1">
          <a:blip r:embed="rId1111">
            <a:alphaModFix/>
          </a:blip>
          <a:srcRect b="0" l="0" r="0" t="0"/>
          <a:stretch/>
        </p:blipFill>
        <p:spPr>
          <a:xfrm>
            <a:off x="1357487" y="4333254"/>
            <a:ext cx="502067" cy="5566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62" id="2451" name="Google Shape;2451;p13"/>
          <p:cNvPicPr preferRelativeResize="0"/>
          <p:nvPr/>
        </p:nvPicPr>
        <p:blipFill rotWithShape="1">
          <a:blip r:embed="rId1112">
            <a:alphaModFix/>
          </a:blip>
          <a:srcRect b="0" l="0" r="0" t="0"/>
          <a:stretch/>
        </p:blipFill>
        <p:spPr>
          <a:xfrm>
            <a:off x="1689392" y="4730272"/>
            <a:ext cx="328921" cy="2440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63" id="2452" name="Google Shape;2452;p13"/>
          <p:cNvPicPr preferRelativeResize="0"/>
          <p:nvPr/>
        </p:nvPicPr>
        <p:blipFill rotWithShape="1">
          <a:blip r:embed="rId1113">
            <a:alphaModFix/>
          </a:blip>
          <a:srcRect b="0" l="0" r="0" t="0"/>
          <a:stretch/>
        </p:blipFill>
        <p:spPr>
          <a:xfrm>
            <a:off x="1787437" y="4807353"/>
            <a:ext cx="303338" cy="2187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64" id="2453" name="Google Shape;2453;p13"/>
          <p:cNvPicPr preferRelativeResize="0"/>
          <p:nvPr/>
        </p:nvPicPr>
        <p:blipFill rotWithShape="1">
          <a:blip r:embed="rId1114">
            <a:alphaModFix/>
          </a:blip>
          <a:srcRect b="0" l="0" r="0" t="0"/>
          <a:stretch/>
        </p:blipFill>
        <p:spPr>
          <a:xfrm>
            <a:off x="1783283" y="4830719"/>
            <a:ext cx="266970" cy="1478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65" id="2454" name="Google Shape;2454;p13"/>
          <p:cNvPicPr preferRelativeResize="0"/>
          <p:nvPr/>
        </p:nvPicPr>
        <p:blipFill rotWithShape="1">
          <a:blip r:embed="rId1115">
            <a:alphaModFix/>
          </a:blip>
          <a:srcRect b="0" l="0" r="0" t="0"/>
          <a:stretch/>
        </p:blipFill>
        <p:spPr>
          <a:xfrm>
            <a:off x="1521220" y="4463565"/>
            <a:ext cx="213224" cy="2307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66" id="2455" name="Google Shape;2455;p13"/>
          <p:cNvPicPr preferRelativeResize="0"/>
          <p:nvPr/>
        </p:nvPicPr>
        <p:blipFill rotWithShape="1">
          <a:blip r:embed="rId1116">
            <a:alphaModFix/>
          </a:blip>
          <a:srcRect b="0" l="0" r="0" t="0"/>
          <a:stretch/>
        </p:blipFill>
        <p:spPr>
          <a:xfrm>
            <a:off x="1625630" y="4568514"/>
            <a:ext cx="221373" cy="2160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67" id="2456" name="Google Shape;2456;p13"/>
          <p:cNvPicPr preferRelativeResize="0"/>
          <p:nvPr/>
        </p:nvPicPr>
        <p:blipFill rotWithShape="1">
          <a:blip r:embed="rId1117">
            <a:alphaModFix/>
          </a:blip>
          <a:srcRect b="0" l="0" r="0" t="0"/>
          <a:stretch/>
        </p:blipFill>
        <p:spPr>
          <a:xfrm>
            <a:off x="1705697" y="4653812"/>
            <a:ext cx="244023" cy="2087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68" id="2457" name="Google Shape;2457;p13"/>
          <p:cNvPicPr preferRelativeResize="0"/>
          <p:nvPr/>
        </p:nvPicPr>
        <p:blipFill rotWithShape="1">
          <a:blip r:embed="rId1118">
            <a:alphaModFix/>
          </a:blip>
          <a:srcRect b="0" l="0" r="0" t="0"/>
          <a:stretch/>
        </p:blipFill>
        <p:spPr>
          <a:xfrm>
            <a:off x="1898539" y="4810125"/>
            <a:ext cx="110824" cy="712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69" id="2458" name="Google Shape;2458;p13"/>
          <p:cNvPicPr preferRelativeResize="0"/>
          <p:nvPr/>
        </p:nvPicPr>
        <p:blipFill rotWithShape="1">
          <a:blip r:embed="rId1119">
            <a:alphaModFix/>
          </a:blip>
          <a:srcRect b="0" l="0" r="0" t="0"/>
          <a:stretch/>
        </p:blipFill>
        <p:spPr>
          <a:xfrm>
            <a:off x="1897720" y="4808897"/>
            <a:ext cx="154758" cy="909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71" id="2459" name="Google Shape;2459;p13"/>
          <p:cNvPicPr preferRelativeResize="0"/>
          <p:nvPr/>
        </p:nvPicPr>
        <p:blipFill rotWithShape="1">
          <a:blip r:embed="rId1120">
            <a:alphaModFix/>
          </a:blip>
          <a:srcRect b="0" l="0" r="0" t="0"/>
          <a:stretch/>
        </p:blipFill>
        <p:spPr>
          <a:xfrm>
            <a:off x="1518286" y="4446011"/>
            <a:ext cx="91889" cy="1187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72" id="2460" name="Google Shape;2460;p13"/>
          <p:cNvPicPr preferRelativeResize="0"/>
          <p:nvPr/>
        </p:nvPicPr>
        <p:blipFill rotWithShape="1">
          <a:blip r:embed="rId1121">
            <a:alphaModFix/>
          </a:blip>
          <a:srcRect b="0" l="0" r="0" t="0"/>
          <a:stretch/>
        </p:blipFill>
        <p:spPr>
          <a:xfrm>
            <a:off x="1595952" y="4566406"/>
            <a:ext cx="107450" cy="1294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73" id="2461" name="Google Shape;2461;p13"/>
          <p:cNvPicPr preferRelativeResize="0"/>
          <p:nvPr/>
        </p:nvPicPr>
        <p:blipFill rotWithShape="1">
          <a:blip r:embed="rId1122">
            <a:alphaModFix/>
          </a:blip>
          <a:srcRect b="0" l="0" r="0" t="0"/>
          <a:stretch/>
        </p:blipFill>
        <p:spPr>
          <a:xfrm>
            <a:off x="1317709" y="3881754"/>
            <a:ext cx="19822" cy="1052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75" id="2462" name="Google Shape;2462;p13"/>
          <p:cNvPicPr preferRelativeResize="0"/>
          <p:nvPr/>
        </p:nvPicPr>
        <p:blipFill rotWithShape="1">
          <a:blip r:embed="rId1123">
            <a:alphaModFix/>
          </a:blip>
          <a:srcRect b="0" l="0" r="0" t="0"/>
          <a:stretch/>
        </p:blipFill>
        <p:spPr>
          <a:xfrm>
            <a:off x="1307990" y="2911040"/>
            <a:ext cx="27507" cy="1724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76" id="2463" name="Google Shape;2463;p13"/>
          <p:cNvPicPr preferRelativeResize="0"/>
          <p:nvPr/>
        </p:nvPicPr>
        <p:blipFill rotWithShape="1">
          <a:blip r:embed="rId1124">
            <a:alphaModFix/>
          </a:blip>
          <a:srcRect b="0" l="0" r="0" t="0"/>
          <a:stretch/>
        </p:blipFill>
        <p:spPr>
          <a:xfrm>
            <a:off x="1346746" y="2810160"/>
            <a:ext cx="12721" cy="394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77" id="2464" name="Google Shape;2464;p13"/>
          <p:cNvPicPr preferRelativeResize="0"/>
          <p:nvPr/>
        </p:nvPicPr>
        <p:blipFill rotWithShape="1">
          <a:blip r:embed="rId1125">
            <a:alphaModFix/>
          </a:blip>
          <a:srcRect b="0" l="0" r="0" t="0"/>
          <a:stretch/>
        </p:blipFill>
        <p:spPr>
          <a:xfrm>
            <a:off x="1651578" y="2025134"/>
            <a:ext cx="242460" cy="2587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78" id="2465" name="Google Shape;2465;p13"/>
          <p:cNvPicPr preferRelativeResize="0"/>
          <p:nvPr/>
        </p:nvPicPr>
        <p:blipFill rotWithShape="1">
          <a:blip r:embed="rId1126">
            <a:alphaModFix/>
          </a:blip>
          <a:srcRect b="0" l="0" r="0" t="0"/>
          <a:stretch/>
        </p:blipFill>
        <p:spPr>
          <a:xfrm>
            <a:off x="1806701" y="2015313"/>
            <a:ext cx="125776" cy="939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80" id="2466" name="Google Shape;2466;p13"/>
          <p:cNvPicPr preferRelativeResize="0"/>
          <p:nvPr/>
        </p:nvPicPr>
        <p:blipFill rotWithShape="1">
          <a:blip r:embed="rId1127">
            <a:alphaModFix/>
          </a:blip>
          <a:srcRect b="0" l="0" r="0" t="0"/>
          <a:stretch/>
        </p:blipFill>
        <p:spPr>
          <a:xfrm>
            <a:off x="2481640" y="1681099"/>
            <a:ext cx="118365" cy="437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82" id="2467" name="Google Shape;2467;p13"/>
          <p:cNvPicPr preferRelativeResize="0"/>
          <p:nvPr/>
        </p:nvPicPr>
        <p:blipFill rotWithShape="1">
          <a:blip r:embed="rId1128">
            <a:alphaModFix/>
          </a:blip>
          <a:srcRect b="0" l="0" r="0" t="0"/>
          <a:stretch/>
        </p:blipFill>
        <p:spPr>
          <a:xfrm>
            <a:off x="4029261" y="4907688"/>
            <a:ext cx="30849" cy="319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83" id="2468" name="Google Shape;2468;p13"/>
          <p:cNvPicPr preferRelativeResize="0"/>
          <p:nvPr/>
        </p:nvPicPr>
        <p:blipFill rotWithShape="1">
          <a:blip r:embed="rId1129">
            <a:alphaModFix/>
          </a:blip>
          <a:srcRect b="0" l="0" r="0" t="0"/>
          <a:stretch/>
        </p:blipFill>
        <p:spPr>
          <a:xfrm>
            <a:off x="4044741" y="4788632"/>
            <a:ext cx="179634" cy="1365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84" id="2469" name="Google Shape;2469;p13"/>
          <p:cNvPicPr preferRelativeResize="0"/>
          <p:nvPr/>
        </p:nvPicPr>
        <p:blipFill rotWithShape="1">
          <a:blip r:embed="rId1130">
            <a:alphaModFix/>
          </a:blip>
          <a:srcRect b="0" l="0" r="0" t="0"/>
          <a:stretch/>
        </p:blipFill>
        <p:spPr>
          <a:xfrm>
            <a:off x="4133653" y="4662759"/>
            <a:ext cx="231011" cy="2201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85" id="2470" name="Google Shape;2470;p13"/>
          <p:cNvPicPr preferRelativeResize="0"/>
          <p:nvPr/>
        </p:nvPicPr>
        <p:blipFill rotWithShape="1">
          <a:blip r:embed="rId1131">
            <a:alphaModFix/>
          </a:blip>
          <a:srcRect b="0" l="0" r="0" t="0"/>
          <a:stretch/>
        </p:blipFill>
        <p:spPr>
          <a:xfrm>
            <a:off x="4376632" y="4520622"/>
            <a:ext cx="87424" cy="113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86" id="2471" name="Google Shape;2471;p13"/>
          <p:cNvPicPr preferRelativeResize="0"/>
          <p:nvPr/>
        </p:nvPicPr>
        <p:blipFill rotWithShape="1">
          <a:blip r:embed="rId1132">
            <a:alphaModFix/>
          </a:blip>
          <a:srcRect b="0" l="0" r="0" t="0"/>
          <a:stretch/>
        </p:blipFill>
        <p:spPr>
          <a:xfrm>
            <a:off x="4050188" y="4511197"/>
            <a:ext cx="428512" cy="4349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87" id="2472" name="Google Shape;2472;p13"/>
          <p:cNvPicPr preferRelativeResize="0"/>
          <p:nvPr/>
        </p:nvPicPr>
        <p:blipFill rotWithShape="1">
          <a:blip r:embed="rId1133">
            <a:alphaModFix/>
          </a:blip>
          <a:srcRect b="0" l="0" r="0" t="0"/>
          <a:stretch/>
        </p:blipFill>
        <p:spPr>
          <a:xfrm>
            <a:off x="4669973" y="4000015"/>
            <a:ext cx="118024" cy="1962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89" id="2473" name="Google Shape;2473;p13"/>
          <p:cNvPicPr preferRelativeResize="0"/>
          <p:nvPr/>
        </p:nvPicPr>
        <p:blipFill rotWithShape="1">
          <a:blip r:embed="rId1134">
            <a:alphaModFix/>
          </a:blip>
          <a:srcRect b="0" l="0" r="0" t="0"/>
          <a:stretch/>
        </p:blipFill>
        <p:spPr>
          <a:xfrm>
            <a:off x="4747850" y="3828553"/>
            <a:ext cx="84230" cy="2517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90" id="2474" name="Google Shape;2474;p13"/>
          <p:cNvPicPr preferRelativeResize="0"/>
          <p:nvPr/>
        </p:nvPicPr>
        <p:blipFill rotWithShape="1">
          <a:blip r:embed="rId1135">
            <a:alphaModFix/>
          </a:blip>
          <a:srcRect b="0" l="0" r="0" t="0"/>
          <a:stretch/>
        </p:blipFill>
        <p:spPr>
          <a:xfrm>
            <a:off x="4770828" y="2883167"/>
            <a:ext cx="82419" cy="2432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91" id="2475" name="Google Shape;2475;p13"/>
          <p:cNvPicPr preferRelativeResize="0"/>
          <p:nvPr/>
        </p:nvPicPr>
        <p:blipFill rotWithShape="1">
          <a:blip r:embed="rId1136">
            <a:alphaModFix/>
          </a:blip>
          <a:srcRect b="0" l="0" r="0" t="0"/>
          <a:stretch/>
        </p:blipFill>
        <p:spPr>
          <a:xfrm>
            <a:off x="4825653" y="2991222"/>
            <a:ext cx="20759" cy="1224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92" id="2476" name="Google Shape;2476;p13"/>
          <p:cNvPicPr preferRelativeResize="0"/>
          <p:nvPr/>
        </p:nvPicPr>
        <p:blipFill rotWithShape="1">
          <a:blip r:embed="rId1137">
            <a:alphaModFix/>
          </a:blip>
          <a:srcRect b="0" l="0" r="0" t="0"/>
          <a:stretch/>
        </p:blipFill>
        <p:spPr>
          <a:xfrm>
            <a:off x="3996876" y="1890147"/>
            <a:ext cx="352005" cy="3023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93" id="2477" name="Google Shape;2477;p13"/>
          <p:cNvPicPr preferRelativeResize="0"/>
          <p:nvPr/>
        </p:nvPicPr>
        <p:blipFill rotWithShape="1">
          <a:blip r:embed="rId1138">
            <a:alphaModFix/>
          </a:blip>
          <a:srcRect b="0" l="0" r="0" t="0"/>
          <a:stretch/>
        </p:blipFill>
        <p:spPr>
          <a:xfrm>
            <a:off x="4043569" y="1925470"/>
            <a:ext cx="291586" cy="258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94" id="2478" name="Google Shape;2478;p13"/>
          <p:cNvPicPr preferRelativeResize="0"/>
          <p:nvPr/>
        </p:nvPicPr>
        <p:blipFill rotWithShape="1">
          <a:blip r:embed="rId1139">
            <a:alphaModFix/>
          </a:blip>
          <a:srcRect b="0" l="0" r="0" t="0"/>
          <a:stretch/>
        </p:blipFill>
        <p:spPr>
          <a:xfrm>
            <a:off x="4279672" y="2101694"/>
            <a:ext cx="223439" cy="2617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95" id="2479" name="Google Shape;2479;p13"/>
          <p:cNvPicPr preferRelativeResize="0"/>
          <p:nvPr/>
        </p:nvPicPr>
        <p:blipFill rotWithShape="1">
          <a:blip r:embed="rId1140">
            <a:alphaModFix/>
          </a:blip>
          <a:srcRect b="0" l="0" r="0" t="0"/>
          <a:stretch/>
        </p:blipFill>
        <p:spPr>
          <a:xfrm>
            <a:off x="4387722" y="2201652"/>
            <a:ext cx="247062" cy="2979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96" id="2480" name="Google Shape;2480;p13"/>
          <p:cNvPicPr preferRelativeResize="0"/>
          <p:nvPr/>
        </p:nvPicPr>
        <p:blipFill rotWithShape="1">
          <a:blip r:embed="rId1141">
            <a:alphaModFix/>
          </a:blip>
          <a:srcRect b="0" l="0" r="0" t="0"/>
          <a:stretch/>
        </p:blipFill>
        <p:spPr>
          <a:xfrm>
            <a:off x="3314048" y="1636060"/>
            <a:ext cx="256774" cy="539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98" id="2481" name="Google Shape;2481;p13"/>
          <p:cNvPicPr preferRelativeResize="0"/>
          <p:nvPr/>
        </p:nvPicPr>
        <p:blipFill rotWithShape="1">
          <a:blip r:embed="rId1142">
            <a:alphaModFix/>
          </a:blip>
          <a:srcRect b="0" l="0" r="0" t="0"/>
          <a:stretch/>
        </p:blipFill>
        <p:spPr>
          <a:xfrm>
            <a:off x="3615140" y="1673430"/>
            <a:ext cx="38695" cy="225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99" id="2482" name="Google Shape;2482;p13"/>
          <p:cNvPicPr preferRelativeResize="0"/>
          <p:nvPr/>
        </p:nvPicPr>
        <p:blipFill rotWithShape="1">
          <a:blip r:embed="rId1143">
            <a:alphaModFix/>
          </a:blip>
          <a:srcRect b="0" l="0" r="0" t="0"/>
          <a:stretch/>
        </p:blipFill>
        <p:spPr>
          <a:xfrm>
            <a:off x="3398053" y="1631707"/>
            <a:ext cx="170158" cy="37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00" id="2483" name="Google Shape;2483;p13"/>
          <p:cNvPicPr preferRelativeResize="0"/>
          <p:nvPr/>
        </p:nvPicPr>
        <p:blipFill rotWithShape="1">
          <a:blip r:embed="rId1144">
            <a:alphaModFix/>
          </a:blip>
          <a:srcRect b="0" l="0" r="0" t="0"/>
          <a:stretch/>
        </p:blipFill>
        <p:spPr>
          <a:xfrm>
            <a:off x="3294152" y="1657734"/>
            <a:ext cx="216058" cy="203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01" id="2484" name="Google Shape;2484;p13"/>
          <p:cNvPicPr preferRelativeResize="0"/>
          <p:nvPr/>
        </p:nvPicPr>
        <p:blipFill rotWithShape="1">
          <a:blip r:embed="rId1145">
            <a:alphaModFix/>
          </a:blip>
          <a:srcRect b="0" l="0" r="0" t="0"/>
          <a:stretch/>
        </p:blipFill>
        <p:spPr>
          <a:xfrm>
            <a:off x="2525947" y="5104972"/>
            <a:ext cx="125336" cy="504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02" id="2485" name="Google Shape;2485;p13"/>
          <p:cNvPicPr preferRelativeResize="0"/>
          <p:nvPr/>
        </p:nvPicPr>
        <p:blipFill rotWithShape="1">
          <a:blip r:embed="rId1146">
            <a:alphaModFix/>
          </a:blip>
          <a:srcRect b="0" l="0" r="0" t="0"/>
          <a:stretch/>
        </p:blipFill>
        <p:spPr>
          <a:xfrm>
            <a:off x="2499471" y="5089307"/>
            <a:ext cx="97862" cy="441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03" id="2486" name="Google Shape;2486;p13"/>
          <p:cNvPicPr preferRelativeResize="0"/>
          <p:nvPr/>
        </p:nvPicPr>
        <p:blipFill rotWithShape="1">
          <a:blip r:embed="rId1147">
            <a:alphaModFix/>
          </a:blip>
          <a:srcRect b="0" l="0" r="0" t="0"/>
          <a:stretch/>
        </p:blipFill>
        <p:spPr>
          <a:xfrm>
            <a:off x="2456410" y="5094573"/>
            <a:ext cx="232903" cy="82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04" id="2487" name="Google Shape;2487;p13"/>
          <p:cNvPicPr preferRelativeResize="0"/>
          <p:nvPr/>
        </p:nvPicPr>
        <p:blipFill rotWithShape="1">
          <a:blip r:embed="rId1148">
            <a:alphaModFix/>
          </a:blip>
          <a:srcRect b="0" l="0" r="0" t="0"/>
          <a:stretch/>
        </p:blipFill>
        <p:spPr>
          <a:xfrm>
            <a:off x="2526307" y="5109852"/>
            <a:ext cx="153617" cy="523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05" id="2488" name="Google Shape;2488;p13"/>
          <p:cNvPicPr preferRelativeResize="0"/>
          <p:nvPr/>
        </p:nvPicPr>
        <p:blipFill rotWithShape="1">
          <a:blip r:embed="rId1149">
            <a:alphaModFix/>
          </a:blip>
          <a:srcRect b="0" l="0" r="0" t="0"/>
          <a:stretch/>
        </p:blipFill>
        <p:spPr>
          <a:xfrm>
            <a:off x="2644076" y="5142446"/>
            <a:ext cx="120220" cy="184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06" id="2489" name="Google Shape;2489;p13"/>
          <p:cNvPicPr preferRelativeResize="0"/>
          <p:nvPr/>
        </p:nvPicPr>
        <p:blipFill rotWithShape="1">
          <a:blip r:embed="rId1150">
            <a:alphaModFix/>
          </a:blip>
          <a:srcRect b="0" l="0" r="0" t="0"/>
          <a:stretch/>
        </p:blipFill>
        <p:spPr>
          <a:xfrm>
            <a:off x="3435091" y="5119780"/>
            <a:ext cx="212294" cy="52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07" id="2490" name="Google Shape;2490;p13"/>
          <p:cNvPicPr preferRelativeResize="0"/>
          <p:nvPr/>
        </p:nvPicPr>
        <p:blipFill rotWithShape="1">
          <a:blip r:embed="rId1151">
            <a:alphaModFix/>
          </a:blip>
          <a:srcRect b="0" l="0" r="0" t="0"/>
          <a:stretch/>
        </p:blipFill>
        <p:spPr>
          <a:xfrm>
            <a:off x="3592576" y="5096700"/>
            <a:ext cx="116151" cy="522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08" id="2491" name="Google Shape;2491;p13"/>
          <p:cNvPicPr preferRelativeResize="0"/>
          <p:nvPr/>
        </p:nvPicPr>
        <p:blipFill rotWithShape="1">
          <a:blip r:embed="rId1152">
            <a:alphaModFix/>
          </a:blip>
          <a:srcRect b="0" l="0" r="0" t="0"/>
          <a:stretch/>
        </p:blipFill>
        <p:spPr>
          <a:xfrm>
            <a:off x="3513756" y="5152182"/>
            <a:ext cx="76341" cy="349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09" id="2492" name="Google Shape;2492;p13"/>
          <p:cNvPicPr preferRelativeResize="0"/>
          <p:nvPr/>
        </p:nvPicPr>
        <p:blipFill rotWithShape="1">
          <a:blip r:embed="rId1153">
            <a:alphaModFix/>
          </a:blip>
          <a:srcRect b="0" l="0" r="0" t="0"/>
          <a:stretch/>
        </p:blipFill>
        <p:spPr>
          <a:xfrm>
            <a:off x="2758551" y="2293298"/>
            <a:ext cx="475628" cy="223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11" id="2493" name="Google Shape;2493;p13"/>
          <p:cNvPicPr preferRelativeResize="0"/>
          <p:nvPr/>
        </p:nvPicPr>
        <p:blipFill rotWithShape="1">
          <a:blip r:embed="rId1154">
            <a:alphaModFix/>
          </a:blip>
          <a:srcRect b="0" l="0" r="0" t="0"/>
          <a:stretch/>
        </p:blipFill>
        <p:spPr>
          <a:xfrm>
            <a:off x="3620044" y="2329296"/>
            <a:ext cx="17162" cy="4405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12" id="2494" name="Google Shape;2494;p13"/>
          <p:cNvPicPr preferRelativeResize="0"/>
          <p:nvPr/>
        </p:nvPicPr>
        <p:blipFill rotWithShape="1">
          <a:blip r:embed="rId1155">
            <a:alphaModFix/>
          </a:blip>
          <a:srcRect b="0" l="0" r="0" t="0"/>
          <a:stretch/>
        </p:blipFill>
        <p:spPr>
          <a:xfrm>
            <a:off x="2381137" y="2342796"/>
            <a:ext cx="23407" cy="4717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13" id="2495" name="Google Shape;2495;p13"/>
          <p:cNvPicPr preferRelativeResize="0"/>
          <p:nvPr/>
        </p:nvPicPr>
        <p:blipFill rotWithShape="1">
          <a:blip r:embed="rId1156">
            <a:alphaModFix/>
          </a:blip>
          <a:srcRect b="0" l="0" r="0" t="0"/>
          <a:stretch/>
        </p:blipFill>
        <p:spPr>
          <a:xfrm>
            <a:off x="2390423" y="2422369"/>
            <a:ext cx="14216" cy="4946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15" id="2496" name="Google Shape;2496;p13"/>
          <p:cNvPicPr preferRelativeResize="0"/>
          <p:nvPr/>
        </p:nvPicPr>
        <p:blipFill rotWithShape="1">
          <a:blip r:embed="rId1157">
            <a:alphaModFix/>
          </a:blip>
          <a:srcRect b="0" l="0" r="0" t="0"/>
          <a:stretch/>
        </p:blipFill>
        <p:spPr>
          <a:xfrm>
            <a:off x="2409958" y="2320719"/>
            <a:ext cx="15345" cy="15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18" id="2497" name="Google Shape;2497;p13"/>
          <p:cNvPicPr preferRelativeResize="0"/>
          <p:nvPr/>
        </p:nvPicPr>
        <p:blipFill rotWithShape="1">
          <a:blip r:embed="rId1158">
            <a:alphaModFix/>
          </a:blip>
          <a:srcRect b="0" l="0" r="0" t="0"/>
          <a:stretch/>
        </p:blipFill>
        <p:spPr>
          <a:xfrm>
            <a:off x="2439641" y="2895767"/>
            <a:ext cx="1115775" cy="349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19" id="2498" name="Google Shape;2498;p13"/>
          <p:cNvPicPr preferRelativeResize="0"/>
          <p:nvPr/>
        </p:nvPicPr>
        <p:blipFill rotWithShape="1">
          <a:blip r:embed="rId1159">
            <a:alphaModFix/>
          </a:blip>
          <a:srcRect b="0" l="0" r="0" t="0"/>
          <a:stretch/>
        </p:blipFill>
        <p:spPr>
          <a:xfrm>
            <a:off x="3381381" y="2898093"/>
            <a:ext cx="266865" cy="262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20" id="2499" name="Google Shape;2499;p13"/>
          <p:cNvPicPr preferRelativeResize="0"/>
          <p:nvPr/>
        </p:nvPicPr>
        <p:blipFill rotWithShape="1">
          <a:blip r:embed="rId1160">
            <a:alphaModFix/>
          </a:blip>
          <a:srcRect b="0" l="0" r="0" t="0"/>
          <a:stretch/>
        </p:blipFill>
        <p:spPr>
          <a:xfrm>
            <a:off x="2836106" y="2396926"/>
            <a:ext cx="289526" cy="161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22" id="2500" name="Google Shape;2500;p13"/>
          <p:cNvPicPr preferRelativeResize="0"/>
          <p:nvPr/>
        </p:nvPicPr>
        <p:blipFill rotWithShape="1">
          <a:blip r:embed="rId1161">
            <a:alphaModFix/>
          </a:blip>
          <a:srcRect b="0" l="0" r="0" t="0"/>
          <a:stretch/>
        </p:blipFill>
        <p:spPr>
          <a:xfrm>
            <a:off x="2432298" y="2454237"/>
            <a:ext cx="23773" cy="2780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23" id="2501" name="Google Shape;2501;p13"/>
          <p:cNvPicPr preferRelativeResize="0"/>
          <p:nvPr/>
        </p:nvPicPr>
        <p:blipFill rotWithShape="1">
          <a:blip r:embed="rId1162">
            <a:alphaModFix/>
          </a:blip>
          <a:srcRect b="0" l="0" r="0" t="0"/>
          <a:stretch/>
        </p:blipFill>
        <p:spPr>
          <a:xfrm>
            <a:off x="2426078" y="2372685"/>
            <a:ext cx="27395" cy="4796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24" id="2502" name="Google Shape;2502;p13"/>
          <p:cNvPicPr preferRelativeResize="0"/>
          <p:nvPr/>
        </p:nvPicPr>
        <p:blipFill rotWithShape="1">
          <a:blip r:embed="rId1163">
            <a:alphaModFix/>
          </a:blip>
          <a:srcRect b="0" l="0" r="0" t="0"/>
          <a:stretch/>
        </p:blipFill>
        <p:spPr>
          <a:xfrm>
            <a:off x="2430623" y="2529942"/>
            <a:ext cx="23314" cy="3050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25" id="2503" name="Google Shape;2503;p13"/>
          <p:cNvPicPr preferRelativeResize="0"/>
          <p:nvPr/>
        </p:nvPicPr>
        <p:blipFill rotWithShape="1">
          <a:blip r:embed="rId1164">
            <a:alphaModFix/>
          </a:blip>
          <a:srcRect b="0" l="0" r="0" t="0"/>
          <a:stretch/>
        </p:blipFill>
        <p:spPr>
          <a:xfrm>
            <a:off x="2482272" y="2781815"/>
            <a:ext cx="322788" cy="165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26" id="2504" name="Google Shape;2504;p13"/>
          <p:cNvPicPr preferRelativeResize="0"/>
          <p:nvPr/>
        </p:nvPicPr>
        <p:blipFill rotWithShape="1">
          <a:blip r:embed="rId1165">
            <a:alphaModFix/>
          </a:blip>
          <a:srcRect b="0" l="0" r="0" t="0"/>
          <a:stretch/>
        </p:blipFill>
        <p:spPr>
          <a:xfrm>
            <a:off x="2597630" y="2783923"/>
            <a:ext cx="264284" cy="218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27" id="2505" name="Google Shape;2505;p13"/>
          <p:cNvPicPr preferRelativeResize="0"/>
          <p:nvPr/>
        </p:nvPicPr>
        <p:blipFill rotWithShape="1">
          <a:blip r:embed="rId1166">
            <a:alphaModFix/>
          </a:blip>
          <a:srcRect b="0" l="0" r="0" t="0"/>
          <a:stretch/>
        </p:blipFill>
        <p:spPr>
          <a:xfrm>
            <a:off x="3062726" y="2757177"/>
            <a:ext cx="499971" cy="177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30" id="2506" name="Google Shape;2506;p13"/>
          <p:cNvPicPr preferRelativeResize="0"/>
          <p:nvPr/>
        </p:nvPicPr>
        <p:blipFill rotWithShape="1">
          <a:blip r:embed="rId1167">
            <a:alphaModFix/>
          </a:blip>
          <a:srcRect b="0" l="0" r="0" t="0"/>
          <a:stretch/>
        </p:blipFill>
        <p:spPr>
          <a:xfrm>
            <a:off x="3564704" y="2410178"/>
            <a:ext cx="14799" cy="3687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31" id="2507" name="Google Shape;2507;p13"/>
          <p:cNvPicPr preferRelativeResize="0"/>
          <p:nvPr/>
        </p:nvPicPr>
        <p:blipFill rotWithShape="1">
          <a:blip r:embed="rId1168">
            <a:alphaModFix/>
          </a:blip>
          <a:srcRect b="0" l="0" r="0" t="0"/>
          <a:stretch/>
        </p:blipFill>
        <p:spPr>
          <a:xfrm>
            <a:off x="3500099" y="2400424"/>
            <a:ext cx="72130" cy="194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35" id="2508" name="Google Shape;2508;p13"/>
          <p:cNvPicPr preferRelativeResize="0"/>
          <p:nvPr/>
        </p:nvPicPr>
        <p:blipFill rotWithShape="1">
          <a:blip r:embed="rId1169">
            <a:alphaModFix/>
          </a:blip>
          <a:srcRect b="0" l="0" r="0" t="0"/>
          <a:stretch/>
        </p:blipFill>
        <p:spPr>
          <a:xfrm>
            <a:off x="2428688" y="2512758"/>
            <a:ext cx="206507" cy="199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38" id="2509" name="Google Shape;2509;p13"/>
          <p:cNvPicPr preferRelativeResize="0"/>
          <p:nvPr/>
        </p:nvPicPr>
        <p:blipFill rotWithShape="1">
          <a:blip r:embed="rId1170">
            <a:alphaModFix/>
          </a:blip>
          <a:srcRect b="0" l="0" r="0" t="0"/>
          <a:stretch/>
        </p:blipFill>
        <p:spPr>
          <a:xfrm>
            <a:off x="3211485" y="2688740"/>
            <a:ext cx="259087" cy="16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39" id="2510" name="Google Shape;2510;p13"/>
          <p:cNvPicPr preferRelativeResize="0"/>
          <p:nvPr/>
        </p:nvPicPr>
        <p:blipFill rotWithShape="1">
          <a:blip r:embed="rId1171">
            <a:alphaModFix/>
          </a:blip>
          <a:srcRect b="0" l="0" r="0" t="0"/>
          <a:stretch/>
        </p:blipFill>
        <p:spPr>
          <a:xfrm>
            <a:off x="3331890" y="2603556"/>
            <a:ext cx="215847" cy="231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40" id="2511" name="Google Shape;2511;p13"/>
          <p:cNvPicPr preferRelativeResize="0"/>
          <p:nvPr/>
        </p:nvPicPr>
        <p:blipFill rotWithShape="1">
          <a:blip r:embed="rId1172">
            <a:alphaModFix/>
          </a:blip>
          <a:srcRect b="0" l="0" r="0" t="0"/>
          <a:stretch/>
        </p:blipFill>
        <p:spPr>
          <a:xfrm>
            <a:off x="3421862" y="2530574"/>
            <a:ext cx="91703" cy="134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42" id="2512" name="Google Shape;2512;p13"/>
          <p:cNvPicPr preferRelativeResize="0"/>
          <p:nvPr/>
        </p:nvPicPr>
        <p:blipFill rotWithShape="1">
          <a:blip r:embed="rId1173">
            <a:alphaModFix/>
          </a:blip>
          <a:srcRect b="0" l="0" r="0" t="0"/>
          <a:stretch/>
        </p:blipFill>
        <p:spPr>
          <a:xfrm>
            <a:off x="3403032" y="2700305"/>
            <a:ext cx="13695" cy="709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47" id="2513" name="Google Shape;2513;p13"/>
          <p:cNvPicPr preferRelativeResize="0"/>
          <p:nvPr/>
        </p:nvPicPr>
        <p:blipFill rotWithShape="1">
          <a:blip r:embed="rId1174">
            <a:alphaModFix/>
          </a:blip>
          <a:srcRect b="0" l="0" r="0" t="0"/>
          <a:stretch/>
        </p:blipFill>
        <p:spPr>
          <a:xfrm>
            <a:off x="2536162" y="2400070"/>
            <a:ext cx="14290" cy="536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49" id="2514" name="Google Shape;2514;p13"/>
          <p:cNvPicPr preferRelativeResize="0"/>
          <p:nvPr/>
        </p:nvPicPr>
        <p:blipFill rotWithShape="1">
          <a:blip r:embed="rId1175">
            <a:alphaModFix/>
          </a:blip>
          <a:srcRect b="0" l="0" r="0" t="0"/>
          <a:stretch/>
        </p:blipFill>
        <p:spPr>
          <a:xfrm>
            <a:off x="2497535" y="2839895"/>
            <a:ext cx="30118" cy="311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50" id="2515" name="Google Shape;2515;p13"/>
          <p:cNvPicPr preferRelativeResize="0"/>
          <p:nvPr/>
        </p:nvPicPr>
        <p:blipFill rotWithShape="1">
          <a:blip r:embed="rId1176">
            <a:alphaModFix/>
          </a:blip>
          <a:srcRect b="0" l="0" r="0" t="0"/>
          <a:stretch/>
        </p:blipFill>
        <p:spPr>
          <a:xfrm>
            <a:off x="2589814" y="2840365"/>
            <a:ext cx="30967" cy="305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51" id="2516" name="Google Shape;2516;p13"/>
          <p:cNvPicPr preferRelativeResize="0"/>
          <p:nvPr/>
        </p:nvPicPr>
        <p:blipFill rotWithShape="1">
          <a:blip r:embed="rId1177">
            <a:alphaModFix/>
          </a:blip>
          <a:srcRect b="0" l="0" r="0" t="0"/>
          <a:stretch/>
        </p:blipFill>
        <p:spPr>
          <a:xfrm>
            <a:off x="2682949" y="2835815"/>
            <a:ext cx="31054" cy="322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52" id="2517" name="Google Shape;2517;p13"/>
          <p:cNvPicPr preferRelativeResize="0"/>
          <p:nvPr/>
        </p:nvPicPr>
        <p:blipFill rotWithShape="1">
          <a:blip r:embed="rId1178">
            <a:alphaModFix/>
          </a:blip>
          <a:srcRect b="0" l="0" r="0" t="0"/>
          <a:stretch/>
        </p:blipFill>
        <p:spPr>
          <a:xfrm>
            <a:off x="3371924" y="2825093"/>
            <a:ext cx="33101" cy="297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53" id="2518" name="Google Shape;2518;p13"/>
          <p:cNvPicPr preferRelativeResize="0"/>
          <p:nvPr/>
        </p:nvPicPr>
        <p:blipFill rotWithShape="1">
          <a:blip r:embed="rId1179">
            <a:alphaModFix/>
          </a:blip>
          <a:srcRect b="0" l="0" r="0" t="0"/>
          <a:stretch/>
        </p:blipFill>
        <p:spPr>
          <a:xfrm>
            <a:off x="3439085" y="2819753"/>
            <a:ext cx="27680" cy="286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54" id="2519" name="Google Shape;2519;p13"/>
          <p:cNvPicPr preferRelativeResize="0"/>
          <p:nvPr/>
        </p:nvPicPr>
        <p:blipFill rotWithShape="1">
          <a:blip r:embed="rId1180">
            <a:alphaModFix/>
          </a:blip>
          <a:srcRect b="0" l="0" r="0" t="0"/>
          <a:stretch/>
        </p:blipFill>
        <p:spPr>
          <a:xfrm>
            <a:off x="3505725" y="2822730"/>
            <a:ext cx="23196" cy="251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55" id="2520" name="Google Shape;2520;p13"/>
          <p:cNvPicPr preferRelativeResize="0"/>
          <p:nvPr/>
        </p:nvPicPr>
        <p:blipFill rotWithShape="1">
          <a:blip r:embed="rId1181">
            <a:alphaModFix/>
          </a:blip>
          <a:srcRect b="0" l="0" r="0" t="0"/>
          <a:stretch/>
        </p:blipFill>
        <p:spPr>
          <a:xfrm>
            <a:off x="2328210" y="2901627"/>
            <a:ext cx="84478" cy="2102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56" id="2521" name="Google Shape;2521;p13"/>
          <p:cNvPicPr preferRelativeResize="0"/>
          <p:nvPr/>
        </p:nvPicPr>
        <p:blipFill rotWithShape="1">
          <a:blip r:embed="rId1182">
            <a:alphaModFix/>
          </a:blip>
          <a:srcRect b="0" l="0" r="0" t="0"/>
          <a:stretch/>
        </p:blipFill>
        <p:spPr>
          <a:xfrm>
            <a:off x="2332440" y="3101423"/>
            <a:ext cx="131675" cy="42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57" id="2522" name="Google Shape;2522;p13"/>
          <p:cNvPicPr preferRelativeResize="0"/>
          <p:nvPr/>
        </p:nvPicPr>
        <p:blipFill rotWithShape="1">
          <a:blip r:embed="rId1183">
            <a:alphaModFix/>
          </a:blip>
          <a:srcRect b="0" l="0" r="0" t="0"/>
          <a:stretch/>
        </p:blipFill>
        <p:spPr>
          <a:xfrm>
            <a:off x="2400923" y="3103159"/>
            <a:ext cx="389992" cy="160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58" id="2523" name="Google Shape;2523;p13"/>
          <p:cNvPicPr preferRelativeResize="0"/>
          <p:nvPr/>
        </p:nvPicPr>
        <p:blipFill rotWithShape="1">
          <a:blip r:embed="rId1184">
            <a:alphaModFix/>
          </a:blip>
          <a:srcRect b="0" l="0" r="0" t="0"/>
          <a:stretch/>
        </p:blipFill>
        <p:spPr>
          <a:xfrm>
            <a:off x="2517842" y="3104777"/>
            <a:ext cx="1104958" cy="252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59" id="2524" name="Google Shape;2524;p13"/>
          <p:cNvPicPr preferRelativeResize="0"/>
          <p:nvPr/>
        </p:nvPicPr>
        <p:blipFill rotWithShape="1">
          <a:blip r:embed="rId1185">
            <a:alphaModFix/>
          </a:blip>
          <a:srcRect b="0" l="0" r="0" t="0"/>
          <a:stretch/>
        </p:blipFill>
        <p:spPr>
          <a:xfrm>
            <a:off x="3301910" y="3091215"/>
            <a:ext cx="331414" cy="22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60" id="2525" name="Google Shape;2525;p13"/>
          <p:cNvPicPr preferRelativeResize="0"/>
          <p:nvPr/>
        </p:nvPicPr>
        <p:blipFill rotWithShape="1">
          <a:blip r:embed="rId1186">
            <a:alphaModFix/>
          </a:blip>
          <a:srcRect b="0" l="0" r="0" t="0"/>
          <a:stretch/>
        </p:blipFill>
        <p:spPr>
          <a:xfrm>
            <a:off x="3655067" y="2936421"/>
            <a:ext cx="57307" cy="117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61" id="2526" name="Google Shape;2526;p13"/>
          <p:cNvPicPr preferRelativeResize="0"/>
          <p:nvPr/>
        </p:nvPicPr>
        <p:blipFill rotWithShape="1">
          <a:blip r:embed="rId1187">
            <a:alphaModFix/>
          </a:blip>
          <a:srcRect b="0" l="0" r="0" t="0"/>
          <a:stretch/>
        </p:blipFill>
        <p:spPr>
          <a:xfrm>
            <a:off x="3645206" y="2920788"/>
            <a:ext cx="90363" cy="1554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62" id="2527" name="Google Shape;2527;p13"/>
          <p:cNvPicPr preferRelativeResize="0"/>
          <p:nvPr/>
        </p:nvPicPr>
        <p:blipFill rotWithShape="1">
          <a:blip r:embed="rId1188">
            <a:alphaModFix/>
          </a:blip>
          <a:srcRect b="0" l="0" r="0" t="0"/>
          <a:stretch/>
        </p:blipFill>
        <p:spPr>
          <a:xfrm>
            <a:off x="3637379" y="3089498"/>
            <a:ext cx="75485" cy="259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63" id="2528" name="Google Shape;2528;p13"/>
          <p:cNvPicPr preferRelativeResize="0"/>
          <p:nvPr/>
        </p:nvPicPr>
        <p:blipFill rotWithShape="1">
          <a:blip r:embed="rId1189">
            <a:alphaModFix/>
          </a:blip>
          <a:srcRect b="0" l="0" r="0" t="0"/>
          <a:stretch/>
        </p:blipFill>
        <p:spPr>
          <a:xfrm>
            <a:off x="3625677" y="2736255"/>
            <a:ext cx="14129" cy="1244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64" id="2529" name="Google Shape;2529;p13"/>
          <p:cNvPicPr preferRelativeResize="0"/>
          <p:nvPr/>
        </p:nvPicPr>
        <p:blipFill rotWithShape="1">
          <a:blip r:embed="rId1190">
            <a:alphaModFix/>
          </a:blip>
          <a:srcRect b="0" l="0" r="0" t="0"/>
          <a:stretch/>
        </p:blipFill>
        <p:spPr>
          <a:xfrm>
            <a:off x="2414220" y="2938784"/>
            <a:ext cx="40022" cy="1008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65" id="2530" name="Google Shape;2530;p13"/>
          <p:cNvPicPr preferRelativeResize="0"/>
          <p:nvPr/>
        </p:nvPicPr>
        <p:blipFill rotWithShape="1">
          <a:blip r:embed="rId1191">
            <a:alphaModFix/>
          </a:blip>
          <a:srcRect b="0" l="0" r="0" t="0"/>
          <a:stretch/>
        </p:blipFill>
        <p:spPr>
          <a:xfrm>
            <a:off x="2422045" y="2929222"/>
            <a:ext cx="26806" cy="984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66" id="2531" name="Google Shape;2531;p13"/>
          <p:cNvPicPr preferRelativeResize="0"/>
          <p:nvPr/>
        </p:nvPicPr>
        <p:blipFill rotWithShape="1">
          <a:blip r:embed="rId1192">
            <a:alphaModFix/>
          </a:blip>
          <a:srcRect b="0" l="0" r="0" t="0"/>
          <a:stretch/>
        </p:blipFill>
        <p:spPr>
          <a:xfrm>
            <a:off x="3566714" y="2900634"/>
            <a:ext cx="78846" cy="128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67" id="2532" name="Google Shape;2532;p13"/>
          <p:cNvPicPr preferRelativeResize="0"/>
          <p:nvPr/>
        </p:nvPicPr>
        <p:blipFill rotWithShape="1">
          <a:blip r:embed="rId1193">
            <a:alphaModFix/>
          </a:blip>
          <a:srcRect b="0" l="0" r="0" t="0"/>
          <a:stretch/>
        </p:blipFill>
        <p:spPr>
          <a:xfrm>
            <a:off x="3631208" y="3001609"/>
            <a:ext cx="16411" cy="342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68" id="2533" name="Google Shape;2533;p13"/>
          <p:cNvPicPr preferRelativeResize="0"/>
          <p:nvPr/>
        </p:nvPicPr>
        <p:blipFill rotWithShape="1">
          <a:blip r:embed="rId1194">
            <a:alphaModFix/>
          </a:blip>
          <a:srcRect b="0" l="0" r="0" t="0"/>
          <a:stretch/>
        </p:blipFill>
        <p:spPr>
          <a:xfrm>
            <a:off x="3576687" y="2900827"/>
            <a:ext cx="77277" cy="139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69" id="2534" name="Google Shape;2534;p13"/>
          <p:cNvPicPr preferRelativeResize="0"/>
          <p:nvPr/>
        </p:nvPicPr>
        <p:blipFill rotWithShape="1">
          <a:blip r:embed="rId1195">
            <a:alphaModFix/>
          </a:blip>
          <a:srcRect b="0" l="0" r="0" t="0"/>
          <a:stretch/>
        </p:blipFill>
        <p:spPr>
          <a:xfrm>
            <a:off x="2393648" y="3053115"/>
            <a:ext cx="275095" cy="23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70" id="2535" name="Google Shape;2535;p13"/>
          <p:cNvPicPr preferRelativeResize="0"/>
          <p:nvPr/>
        </p:nvPicPr>
        <p:blipFill rotWithShape="1">
          <a:blip r:embed="rId1196">
            <a:alphaModFix/>
          </a:blip>
          <a:srcRect b="0" l="0" r="0" t="0"/>
          <a:stretch/>
        </p:blipFill>
        <p:spPr>
          <a:xfrm>
            <a:off x="2607149" y="3045910"/>
            <a:ext cx="773433" cy="221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71" id="2536" name="Google Shape;2536;p13"/>
          <p:cNvPicPr preferRelativeResize="0"/>
          <p:nvPr/>
        </p:nvPicPr>
        <p:blipFill rotWithShape="1">
          <a:blip r:embed="rId1197">
            <a:alphaModFix/>
          </a:blip>
          <a:srcRect b="0" l="0" r="0" t="0"/>
          <a:stretch/>
        </p:blipFill>
        <p:spPr>
          <a:xfrm>
            <a:off x="3099993" y="3017948"/>
            <a:ext cx="587108" cy="574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72" id="2537" name="Google Shape;2537;p13"/>
          <p:cNvPicPr preferRelativeResize="0"/>
          <p:nvPr/>
        </p:nvPicPr>
        <p:blipFill rotWithShape="1">
          <a:blip r:embed="rId1198">
            <a:alphaModFix/>
          </a:blip>
          <a:srcRect b="0" l="0" r="0" t="0"/>
          <a:stretch/>
        </p:blipFill>
        <p:spPr>
          <a:xfrm>
            <a:off x="2574118" y="2919444"/>
            <a:ext cx="400858" cy="1186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73" id="2538" name="Google Shape;2538;p13"/>
          <p:cNvPicPr preferRelativeResize="0"/>
          <p:nvPr/>
        </p:nvPicPr>
        <p:blipFill rotWithShape="1">
          <a:blip r:embed="rId1199">
            <a:alphaModFix/>
          </a:blip>
          <a:srcRect b="0" l="0" r="0" t="0"/>
          <a:stretch/>
        </p:blipFill>
        <p:spPr>
          <a:xfrm>
            <a:off x="2832118" y="2949997"/>
            <a:ext cx="234770" cy="781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74" id="2539" name="Google Shape;2539;p13"/>
          <p:cNvPicPr preferRelativeResize="0"/>
          <p:nvPr/>
        </p:nvPicPr>
        <p:blipFill rotWithShape="1">
          <a:blip r:embed="rId1200">
            <a:alphaModFix/>
          </a:blip>
          <a:srcRect b="0" l="0" r="0" t="0"/>
          <a:stretch/>
        </p:blipFill>
        <p:spPr>
          <a:xfrm>
            <a:off x="3070460" y="2889603"/>
            <a:ext cx="338727" cy="1393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75" id="2540" name="Google Shape;2540;p13"/>
          <p:cNvPicPr preferRelativeResize="0"/>
          <p:nvPr/>
        </p:nvPicPr>
        <p:blipFill rotWithShape="1">
          <a:blip r:embed="rId1201">
            <a:alphaModFix/>
          </a:blip>
          <a:srcRect b="0" l="0" r="0" t="0"/>
          <a:stretch/>
        </p:blipFill>
        <p:spPr>
          <a:xfrm>
            <a:off x="2646240" y="4320337"/>
            <a:ext cx="176596" cy="5887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76" id="2541" name="Google Shape;2541;p13"/>
          <p:cNvPicPr preferRelativeResize="0"/>
          <p:nvPr/>
        </p:nvPicPr>
        <p:blipFill rotWithShape="1">
          <a:blip r:embed="rId1202">
            <a:alphaModFix/>
          </a:blip>
          <a:srcRect b="0" l="0" r="0" t="0"/>
          <a:stretch/>
        </p:blipFill>
        <p:spPr>
          <a:xfrm>
            <a:off x="2711620" y="4613721"/>
            <a:ext cx="118849" cy="3848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77" id="2542" name="Google Shape;2542;p13"/>
          <p:cNvPicPr preferRelativeResize="0"/>
          <p:nvPr/>
        </p:nvPicPr>
        <p:blipFill rotWithShape="1">
          <a:blip r:embed="rId1203">
            <a:alphaModFix/>
          </a:blip>
          <a:srcRect b="0" l="0" r="0" t="0"/>
          <a:stretch/>
        </p:blipFill>
        <p:spPr>
          <a:xfrm>
            <a:off x="3344052" y="4465711"/>
            <a:ext cx="63131" cy="1811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78" id="2543" name="Google Shape;2543;p13"/>
          <p:cNvPicPr preferRelativeResize="0"/>
          <p:nvPr/>
        </p:nvPicPr>
        <p:blipFill rotWithShape="1">
          <a:blip r:embed="rId1204">
            <a:alphaModFix/>
          </a:blip>
          <a:srcRect b="0" l="0" r="0" t="0"/>
          <a:stretch/>
        </p:blipFill>
        <p:spPr>
          <a:xfrm>
            <a:off x="3344059" y="4431419"/>
            <a:ext cx="89973" cy="2852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79" id="2544" name="Google Shape;2544;p13"/>
          <p:cNvPicPr preferRelativeResize="0"/>
          <p:nvPr/>
        </p:nvPicPr>
        <p:blipFill rotWithShape="1">
          <a:blip r:embed="rId1205">
            <a:alphaModFix/>
          </a:blip>
          <a:srcRect b="0" l="0" r="0" t="0"/>
          <a:stretch/>
        </p:blipFill>
        <p:spPr>
          <a:xfrm>
            <a:off x="2841255" y="4036026"/>
            <a:ext cx="385161" cy="871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80" id="2545" name="Google Shape;2545;p13"/>
          <p:cNvPicPr preferRelativeResize="0"/>
          <p:nvPr/>
        </p:nvPicPr>
        <p:blipFill rotWithShape="1">
          <a:blip r:embed="rId1206">
            <a:alphaModFix/>
          </a:blip>
          <a:srcRect b="0" l="0" r="0" t="0"/>
          <a:stretch/>
        </p:blipFill>
        <p:spPr>
          <a:xfrm>
            <a:off x="3251227" y="4047640"/>
            <a:ext cx="23823" cy="992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81" id="2546" name="Google Shape;2546;p13"/>
          <p:cNvPicPr preferRelativeResize="0"/>
          <p:nvPr/>
        </p:nvPicPr>
        <p:blipFill rotWithShape="1">
          <a:blip r:embed="rId1207">
            <a:alphaModFix/>
          </a:blip>
          <a:srcRect b="0" l="0" r="0" t="0"/>
          <a:stretch/>
        </p:blipFill>
        <p:spPr>
          <a:xfrm>
            <a:off x="3249014" y="4054680"/>
            <a:ext cx="28549" cy="566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82" id="2547" name="Google Shape;2547;p13"/>
          <p:cNvPicPr preferRelativeResize="0"/>
          <p:nvPr/>
        </p:nvPicPr>
        <p:blipFill rotWithShape="1">
          <a:blip r:embed="rId1208">
            <a:alphaModFix/>
          </a:blip>
          <a:srcRect b="0" l="0" r="0" t="0"/>
          <a:stretch/>
        </p:blipFill>
        <p:spPr>
          <a:xfrm>
            <a:off x="2753049" y="4174747"/>
            <a:ext cx="358591" cy="918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83" id="2548" name="Google Shape;2548;p13"/>
          <p:cNvPicPr preferRelativeResize="0"/>
          <p:nvPr/>
        </p:nvPicPr>
        <p:blipFill rotWithShape="1">
          <a:blip r:embed="rId1209">
            <a:alphaModFix/>
          </a:blip>
          <a:srcRect b="0" l="0" r="0" t="0"/>
          <a:stretch/>
        </p:blipFill>
        <p:spPr>
          <a:xfrm>
            <a:off x="2758793" y="4260663"/>
            <a:ext cx="436959" cy="1111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84" id="2549" name="Google Shape;2549;p13"/>
          <p:cNvPicPr preferRelativeResize="0"/>
          <p:nvPr/>
        </p:nvPicPr>
        <p:blipFill rotWithShape="1">
          <a:blip r:embed="rId1210">
            <a:alphaModFix/>
          </a:blip>
          <a:srcRect b="0" l="0" r="0" t="0"/>
          <a:stretch/>
        </p:blipFill>
        <p:spPr>
          <a:xfrm>
            <a:off x="2808713" y="4456274"/>
            <a:ext cx="149418" cy="396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85" id="2550" name="Google Shape;2550;p13"/>
          <p:cNvPicPr preferRelativeResize="0"/>
          <p:nvPr/>
        </p:nvPicPr>
        <p:blipFill rotWithShape="1">
          <a:blip r:embed="rId1211">
            <a:alphaModFix/>
          </a:blip>
          <a:srcRect b="0" l="0" r="0" t="0"/>
          <a:stretch/>
        </p:blipFill>
        <p:spPr>
          <a:xfrm>
            <a:off x="3222537" y="4783330"/>
            <a:ext cx="101973" cy="321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86" id="2551" name="Google Shape;2551;p13"/>
          <p:cNvPicPr preferRelativeResize="0"/>
          <p:nvPr/>
        </p:nvPicPr>
        <p:blipFill rotWithShape="1">
          <a:blip r:embed="rId1212">
            <a:alphaModFix/>
          </a:blip>
          <a:srcRect b="0" l="0" r="0" t="0"/>
          <a:stretch/>
        </p:blipFill>
        <p:spPr>
          <a:xfrm>
            <a:off x="3507678" y="4500307"/>
            <a:ext cx="58498" cy="4763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87" id="2552" name="Google Shape;2552;p13"/>
          <p:cNvPicPr preferRelativeResize="0"/>
          <p:nvPr/>
        </p:nvPicPr>
        <p:blipFill rotWithShape="1">
          <a:blip r:embed="rId1213">
            <a:alphaModFix/>
          </a:blip>
          <a:srcRect b="0" l="0" r="0" t="0"/>
          <a:stretch/>
        </p:blipFill>
        <p:spPr>
          <a:xfrm>
            <a:off x="3505979" y="4500996"/>
            <a:ext cx="31141" cy="2417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88" id="2553" name="Google Shape;2553;p13"/>
          <p:cNvPicPr preferRelativeResize="0"/>
          <p:nvPr/>
        </p:nvPicPr>
        <p:blipFill rotWithShape="1">
          <a:blip r:embed="rId1214">
            <a:alphaModFix/>
          </a:blip>
          <a:srcRect b="0" l="0" r="0" t="0"/>
          <a:stretch/>
        </p:blipFill>
        <p:spPr>
          <a:xfrm>
            <a:off x="3370639" y="4439413"/>
            <a:ext cx="83051" cy="216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89" id="2554" name="Google Shape;2554;p13"/>
          <p:cNvPicPr preferRelativeResize="0"/>
          <p:nvPr/>
        </p:nvPicPr>
        <p:blipFill rotWithShape="1">
          <a:blip r:embed="rId1215">
            <a:alphaModFix/>
          </a:blip>
          <a:srcRect b="0" l="0" r="0" t="0"/>
          <a:stretch/>
        </p:blipFill>
        <p:spPr>
          <a:xfrm>
            <a:off x="3346725" y="4905592"/>
            <a:ext cx="173327" cy="656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90" id="2555" name="Google Shape;2555;p13"/>
          <p:cNvPicPr preferRelativeResize="0"/>
          <p:nvPr/>
        </p:nvPicPr>
        <p:blipFill rotWithShape="1">
          <a:blip r:embed="rId1216">
            <a:alphaModFix/>
          </a:blip>
          <a:srcRect b="0" l="0" r="0" t="0"/>
          <a:stretch/>
        </p:blipFill>
        <p:spPr>
          <a:xfrm>
            <a:off x="3377474" y="4487359"/>
            <a:ext cx="110588" cy="4117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91" id="2556" name="Google Shape;2556;p13"/>
          <p:cNvPicPr preferRelativeResize="0"/>
          <p:nvPr/>
        </p:nvPicPr>
        <p:blipFill rotWithShape="1">
          <a:blip r:embed="rId1217">
            <a:alphaModFix/>
          </a:blip>
          <a:srcRect b="0" l="0" r="0" t="0"/>
          <a:stretch/>
        </p:blipFill>
        <p:spPr>
          <a:xfrm>
            <a:off x="3437783" y="4958276"/>
            <a:ext cx="120294" cy="151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92" id="2557" name="Google Shape;2557;p13"/>
          <p:cNvPicPr preferRelativeResize="0"/>
          <p:nvPr/>
        </p:nvPicPr>
        <p:blipFill rotWithShape="1">
          <a:blip r:embed="rId1218">
            <a:alphaModFix/>
          </a:blip>
          <a:srcRect b="0" l="0" r="0" t="0"/>
          <a:stretch/>
        </p:blipFill>
        <p:spPr>
          <a:xfrm>
            <a:off x="3389624" y="4969049"/>
            <a:ext cx="151111" cy="140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93" id="2558" name="Google Shape;2558;p13"/>
          <p:cNvPicPr preferRelativeResize="0"/>
          <p:nvPr/>
        </p:nvPicPr>
        <p:blipFill rotWithShape="1">
          <a:blip r:embed="rId1219">
            <a:alphaModFix/>
          </a:blip>
          <a:srcRect b="0" l="0" r="0" t="0"/>
          <a:stretch/>
        </p:blipFill>
        <p:spPr>
          <a:xfrm>
            <a:off x="2456454" y="3278695"/>
            <a:ext cx="90611" cy="455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94" id="2559" name="Google Shape;2559;p13"/>
          <p:cNvPicPr preferRelativeResize="0"/>
          <p:nvPr/>
        </p:nvPicPr>
        <p:blipFill rotWithShape="1">
          <a:blip r:embed="rId1220">
            <a:alphaModFix/>
          </a:blip>
          <a:srcRect b="0" l="0" r="0" t="0"/>
          <a:stretch/>
        </p:blipFill>
        <p:spPr>
          <a:xfrm>
            <a:off x="2412625" y="3361816"/>
            <a:ext cx="112436" cy="5282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95" id="2560" name="Google Shape;2560;p13"/>
          <p:cNvPicPr preferRelativeResize="0"/>
          <p:nvPr/>
        </p:nvPicPr>
        <p:blipFill rotWithShape="1">
          <a:blip r:embed="rId1221">
            <a:alphaModFix/>
          </a:blip>
          <a:srcRect b="0" l="0" r="0" t="0"/>
          <a:stretch/>
        </p:blipFill>
        <p:spPr>
          <a:xfrm>
            <a:off x="1681794" y="3084029"/>
            <a:ext cx="99406" cy="230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96" id="2561" name="Google Shape;2561;p13"/>
          <p:cNvPicPr preferRelativeResize="0"/>
          <p:nvPr/>
        </p:nvPicPr>
        <p:blipFill rotWithShape="1">
          <a:blip r:embed="rId1222">
            <a:alphaModFix/>
          </a:blip>
          <a:srcRect b="0" l="0" r="0" t="0"/>
          <a:stretch/>
        </p:blipFill>
        <p:spPr>
          <a:xfrm>
            <a:off x="1584349" y="3110830"/>
            <a:ext cx="120920" cy="4388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97" id="2562" name="Google Shape;2562;p13"/>
          <p:cNvPicPr preferRelativeResize="0"/>
          <p:nvPr/>
        </p:nvPicPr>
        <p:blipFill rotWithShape="1">
          <a:blip r:embed="rId1223">
            <a:alphaModFix/>
          </a:blip>
          <a:srcRect b="0" l="0" r="0" t="0"/>
          <a:stretch/>
        </p:blipFill>
        <p:spPr>
          <a:xfrm>
            <a:off x="1572639" y="3317018"/>
            <a:ext cx="69419" cy="3879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98" id="2563" name="Google Shape;2563;p13"/>
          <p:cNvPicPr preferRelativeResize="0"/>
          <p:nvPr/>
        </p:nvPicPr>
        <p:blipFill rotWithShape="1">
          <a:blip r:embed="rId1224">
            <a:alphaModFix/>
          </a:blip>
          <a:srcRect b="0" l="0" r="0" t="0"/>
          <a:stretch/>
        </p:blipFill>
        <p:spPr>
          <a:xfrm>
            <a:off x="1586557" y="3729663"/>
            <a:ext cx="100045" cy="192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99" id="2564" name="Google Shape;2564;p13"/>
          <p:cNvPicPr preferRelativeResize="0"/>
          <p:nvPr/>
        </p:nvPicPr>
        <p:blipFill rotWithShape="1">
          <a:blip r:embed="rId1225">
            <a:alphaModFix/>
          </a:blip>
          <a:srcRect b="0" l="0" r="0" t="0"/>
          <a:stretch/>
        </p:blipFill>
        <p:spPr>
          <a:xfrm>
            <a:off x="1593211" y="3727258"/>
            <a:ext cx="57964" cy="259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00" id="2565" name="Google Shape;2565;p13"/>
          <p:cNvPicPr preferRelativeResize="0"/>
          <p:nvPr/>
        </p:nvPicPr>
        <p:blipFill rotWithShape="1">
          <a:blip r:embed="rId1226">
            <a:alphaModFix/>
          </a:blip>
          <a:srcRect b="0" l="0" r="0" t="0"/>
          <a:stretch/>
        </p:blipFill>
        <p:spPr>
          <a:xfrm>
            <a:off x="1706384" y="3221968"/>
            <a:ext cx="74821" cy="3622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01" id="2566" name="Google Shape;2566;p13"/>
          <p:cNvPicPr preferRelativeResize="0"/>
          <p:nvPr/>
        </p:nvPicPr>
        <p:blipFill rotWithShape="1">
          <a:blip r:embed="rId1227">
            <a:alphaModFix/>
          </a:blip>
          <a:srcRect b="0" l="0" r="0" t="0"/>
          <a:stretch/>
        </p:blipFill>
        <p:spPr>
          <a:xfrm>
            <a:off x="1980064" y="3266318"/>
            <a:ext cx="32803" cy="1507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02" id="2567" name="Google Shape;2567;p13"/>
          <p:cNvPicPr preferRelativeResize="0"/>
          <p:nvPr/>
        </p:nvPicPr>
        <p:blipFill rotWithShape="1">
          <a:blip r:embed="rId1228">
            <a:alphaModFix/>
          </a:blip>
          <a:srcRect b="0" l="0" r="0" t="0"/>
          <a:stretch/>
        </p:blipFill>
        <p:spPr>
          <a:xfrm>
            <a:off x="2324681" y="3663981"/>
            <a:ext cx="27507" cy="1031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04" id="2568" name="Google Shape;2568;p13"/>
          <p:cNvPicPr preferRelativeResize="0"/>
          <p:nvPr/>
        </p:nvPicPr>
        <p:blipFill rotWithShape="1">
          <a:blip r:embed="rId1229">
            <a:alphaModFix/>
          </a:blip>
          <a:srcRect b="0" l="0" r="0" t="0"/>
          <a:stretch/>
        </p:blipFill>
        <p:spPr>
          <a:xfrm>
            <a:off x="2516415" y="3371862"/>
            <a:ext cx="100224" cy="143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05" id="2569" name="Google Shape;2569;p13"/>
          <p:cNvPicPr preferRelativeResize="0"/>
          <p:nvPr/>
        </p:nvPicPr>
        <p:blipFill rotWithShape="1">
          <a:blip r:embed="rId1230">
            <a:alphaModFix/>
          </a:blip>
          <a:srcRect b="0" l="0" r="0" t="0"/>
          <a:stretch/>
        </p:blipFill>
        <p:spPr>
          <a:xfrm>
            <a:off x="2573509" y="3377796"/>
            <a:ext cx="36859" cy="4972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06" id="2570" name="Google Shape;2570;p13"/>
          <p:cNvPicPr preferRelativeResize="0"/>
          <p:nvPr/>
        </p:nvPicPr>
        <p:blipFill rotWithShape="1">
          <a:blip r:embed="rId1231">
            <a:alphaModFix/>
          </a:blip>
          <a:srcRect b="0" l="0" r="0" t="0"/>
          <a:stretch/>
        </p:blipFill>
        <p:spPr>
          <a:xfrm>
            <a:off x="2552238" y="3530444"/>
            <a:ext cx="36524" cy="4395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07" id="2571" name="Google Shape;2571;p13"/>
          <p:cNvPicPr preferRelativeResize="0"/>
          <p:nvPr/>
        </p:nvPicPr>
        <p:blipFill rotWithShape="1">
          <a:blip r:embed="rId1232">
            <a:alphaModFix/>
          </a:blip>
          <a:srcRect b="0" l="0" r="0" t="0"/>
          <a:stretch/>
        </p:blipFill>
        <p:spPr>
          <a:xfrm>
            <a:off x="1700282" y="3085492"/>
            <a:ext cx="156991" cy="158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08" id="2572" name="Google Shape;2572;p13"/>
          <p:cNvPicPr preferRelativeResize="0"/>
          <p:nvPr/>
        </p:nvPicPr>
        <p:blipFill rotWithShape="1">
          <a:blip r:embed="rId1233">
            <a:alphaModFix/>
          </a:blip>
          <a:srcRect b="0" l="0" r="0" t="0"/>
          <a:stretch/>
        </p:blipFill>
        <p:spPr>
          <a:xfrm>
            <a:off x="1767319" y="3089051"/>
            <a:ext cx="370580" cy="895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09" id="2573" name="Google Shape;2573;p13"/>
          <p:cNvPicPr preferRelativeResize="0"/>
          <p:nvPr/>
        </p:nvPicPr>
        <p:blipFill rotWithShape="1">
          <a:blip r:embed="rId1234">
            <a:alphaModFix/>
          </a:blip>
          <a:srcRect b="0" l="0" r="0" t="0"/>
          <a:stretch/>
        </p:blipFill>
        <p:spPr>
          <a:xfrm>
            <a:off x="1903922" y="3791284"/>
            <a:ext cx="90891" cy="267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10" id="2574" name="Google Shape;2574;p13"/>
          <p:cNvPicPr preferRelativeResize="0"/>
          <p:nvPr/>
        </p:nvPicPr>
        <p:blipFill rotWithShape="1">
          <a:blip r:embed="rId1235">
            <a:alphaModFix/>
          </a:blip>
          <a:srcRect b="0" l="0" r="0" t="0"/>
          <a:stretch/>
        </p:blipFill>
        <p:spPr>
          <a:xfrm>
            <a:off x="1669769" y="3742804"/>
            <a:ext cx="294866" cy="597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11" id="2575" name="Google Shape;2575;p13"/>
          <p:cNvPicPr preferRelativeResize="0"/>
          <p:nvPr/>
        </p:nvPicPr>
        <p:blipFill rotWithShape="1">
          <a:blip r:embed="rId1236">
            <a:alphaModFix/>
          </a:blip>
          <a:srcRect b="0" l="0" r="0" t="0"/>
          <a:stretch/>
        </p:blipFill>
        <p:spPr>
          <a:xfrm>
            <a:off x="2201983" y="3844161"/>
            <a:ext cx="223767" cy="439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12" id="2576" name="Google Shape;2576;p13"/>
          <p:cNvPicPr preferRelativeResize="0"/>
          <p:nvPr/>
        </p:nvPicPr>
        <p:blipFill rotWithShape="1">
          <a:blip r:embed="rId1237">
            <a:alphaModFix/>
          </a:blip>
          <a:srcRect b="0" l="0" r="0" t="0"/>
          <a:stretch/>
        </p:blipFill>
        <p:spPr>
          <a:xfrm>
            <a:off x="2153768" y="3920337"/>
            <a:ext cx="408492" cy="791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13" id="2577" name="Google Shape;2577;p13"/>
          <p:cNvPicPr preferRelativeResize="0"/>
          <p:nvPr/>
        </p:nvPicPr>
        <p:blipFill rotWithShape="1">
          <a:blip r:embed="rId1238">
            <a:alphaModFix/>
          </a:blip>
          <a:srcRect b="0" l="0" r="0" t="0"/>
          <a:stretch/>
        </p:blipFill>
        <p:spPr>
          <a:xfrm>
            <a:off x="1614546" y="3843058"/>
            <a:ext cx="302068" cy="607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14" id="2578" name="Google Shape;2578;p13"/>
          <p:cNvPicPr preferRelativeResize="0"/>
          <p:nvPr/>
        </p:nvPicPr>
        <p:blipFill rotWithShape="1">
          <a:blip r:embed="rId1239">
            <a:alphaModFix/>
          </a:blip>
          <a:srcRect b="0" l="0" r="0" t="0"/>
          <a:stretch/>
        </p:blipFill>
        <p:spPr>
          <a:xfrm>
            <a:off x="1629505" y="3766691"/>
            <a:ext cx="21174" cy="938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15" id="2579" name="Google Shape;2579;p13"/>
          <p:cNvPicPr preferRelativeResize="0"/>
          <p:nvPr/>
        </p:nvPicPr>
        <p:blipFill rotWithShape="1">
          <a:blip r:embed="rId1240">
            <a:alphaModFix/>
          </a:blip>
          <a:srcRect b="0" l="0" r="0" t="0"/>
          <a:stretch/>
        </p:blipFill>
        <p:spPr>
          <a:xfrm>
            <a:off x="1795222" y="3196647"/>
            <a:ext cx="112169" cy="4768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16" id="2580" name="Google Shape;2580;p13"/>
          <p:cNvPicPr preferRelativeResize="0"/>
          <p:nvPr/>
        </p:nvPicPr>
        <p:blipFill rotWithShape="1">
          <a:blip r:embed="rId1241">
            <a:alphaModFix/>
          </a:blip>
          <a:srcRect b="0" l="0" r="0" t="0"/>
          <a:stretch/>
        </p:blipFill>
        <p:spPr>
          <a:xfrm>
            <a:off x="4000298" y="4462238"/>
            <a:ext cx="221733" cy="1660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17" id="2581" name="Google Shape;2581;p13"/>
          <p:cNvPicPr preferRelativeResize="0"/>
          <p:nvPr/>
        </p:nvPicPr>
        <p:blipFill rotWithShape="1">
          <a:blip r:embed="rId1242">
            <a:alphaModFix/>
          </a:blip>
          <a:srcRect b="0" l="0" r="0" t="0"/>
          <a:stretch/>
        </p:blipFill>
        <p:spPr>
          <a:xfrm>
            <a:off x="4042683" y="4424945"/>
            <a:ext cx="229920" cy="166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18" id="2582" name="Google Shape;2582;p13"/>
          <p:cNvPicPr preferRelativeResize="0"/>
          <p:nvPr/>
        </p:nvPicPr>
        <p:blipFill rotWithShape="1">
          <a:blip r:embed="rId1243">
            <a:alphaModFix/>
          </a:blip>
          <a:srcRect b="0" l="0" r="0" t="0"/>
          <a:stretch/>
        </p:blipFill>
        <p:spPr>
          <a:xfrm>
            <a:off x="3897583" y="4251269"/>
            <a:ext cx="236599" cy="1953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19" id="2583" name="Google Shape;2583;p13"/>
          <p:cNvPicPr preferRelativeResize="0"/>
          <p:nvPr/>
        </p:nvPicPr>
        <p:blipFill rotWithShape="1">
          <a:blip r:embed="rId1244">
            <a:alphaModFix/>
          </a:blip>
          <a:srcRect b="0" l="0" r="0" t="0"/>
          <a:stretch/>
        </p:blipFill>
        <p:spPr>
          <a:xfrm>
            <a:off x="3885526" y="4241905"/>
            <a:ext cx="267863" cy="2031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20" id="2584" name="Google Shape;2584;p13"/>
          <p:cNvPicPr preferRelativeResize="0"/>
          <p:nvPr/>
        </p:nvPicPr>
        <p:blipFill rotWithShape="1">
          <a:blip r:embed="rId1245">
            <a:alphaModFix/>
          </a:blip>
          <a:srcRect b="0" l="0" r="0" t="0"/>
          <a:stretch/>
        </p:blipFill>
        <p:spPr>
          <a:xfrm>
            <a:off x="4273625" y="4348336"/>
            <a:ext cx="28722" cy="757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21" id="2585" name="Google Shape;2585;p13"/>
          <p:cNvPicPr preferRelativeResize="0"/>
          <p:nvPr/>
        </p:nvPicPr>
        <p:blipFill rotWithShape="1">
          <a:blip r:embed="rId1246">
            <a:alphaModFix/>
          </a:blip>
          <a:srcRect b="0" l="0" r="0" t="0"/>
          <a:stretch/>
        </p:blipFill>
        <p:spPr>
          <a:xfrm>
            <a:off x="4182995" y="4204946"/>
            <a:ext cx="87213" cy="1291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22" id="2586" name="Google Shape;2586;p13"/>
          <p:cNvPicPr preferRelativeResize="0"/>
          <p:nvPr/>
        </p:nvPicPr>
        <p:blipFill rotWithShape="1">
          <a:blip r:embed="rId1247">
            <a:alphaModFix/>
          </a:blip>
          <a:srcRect b="0" l="0" r="0" t="0"/>
          <a:stretch/>
        </p:blipFill>
        <p:spPr>
          <a:xfrm>
            <a:off x="4173513" y="4230842"/>
            <a:ext cx="111878" cy="119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23" id="2587" name="Google Shape;2587;p13"/>
          <p:cNvPicPr preferRelativeResize="0"/>
          <p:nvPr/>
        </p:nvPicPr>
        <p:blipFill rotWithShape="1">
          <a:blip r:embed="rId1248">
            <a:alphaModFix/>
          </a:blip>
          <a:srcRect b="0" l="0" r="0" t="0"/>
          <a:stretch/>
        </p:blipFill>
        <p:spPr>
          <a:xfrm>
            <a:off x="4157183" y="4231332"/>
            <a:ext cx="57412" cy="24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24" id="2588" name="Google Shape;2588;p13"/>
          <p:cNvPicPr preferRelativeResize="0"/>
          <p:nvPr/>
        </p:nvPicPr>
        <p:blipFill rotWithShape="1">
          <a:blip r:embed="rId1249">
            <a:alphaModFix/>
          </a:blip>
          <a:srcRect b="0" l="0" r="0" t="0"/>
          <a:stretch/>
        </p:blipFill>
        <p:spPr>
          <a:xfrm>
            <a:off x="3958120" y="4580526"/>
            <a:ext cx="44698" cy="406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25" id="2589" name="Google Shape;2589;p13"/>
          <p:cNvPicPr preferRelativeResize="0"/>
          <p:nvPr/>
        </p:nvPicPr>
        <p:blipFill rotWithShape="1">
          <a:blip r:embed="rId1250">
            <a:alphaModFix/>
          </a:blip>
          <a:srcRect b="0" l="0" r="0" t="0"/>
          <a:stretch/>
        </p:blipFill>
        <p:spPr>
          <a:xfrm>
            <a:off x="3864593" y="4438755"/>
            <a:ext cx="112095" cy="1738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26" id="2590" name="Google Shape;2590;p13"/>
          <p:cNvPicPr preferRelativeResize="0"/>
          <p:nvPr/>
        </p:nvPicPr>
        <p:blipFill rotWithShape="1">
          <a:blip r:embed="rId1251">
            <a:alphaModFix/>
          </a:blip>
          <a:srcRect b="0" l="0" r="0" t="0"/>
          <a:stretch/>
        </p:blipFill>
        <p:spPr>
          <a:xfrm>
            <a:off x="3883695" y="4433813"/>
            <a:ext cx="49139" cy="1030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27" id="2591" name="Google Shape;2591;p13"/>
          <p:cNvPicPr preferRelativeResize="0"/>
          <p:nvPr/>
        </p:nvPicPr>
        <p:blipFill rotWithShape="1">
          <a:blip r:embed="rId1252">
            <a:alphaModFix/>
          </a:blip>
          <a:srcRect b="0" l="0" r="0" t="0"/>
          <a:stretch/>
        </p:blipFill>
        <p:spPr>
          <a:xfrm>
            <a:off x="3973593" y="4587595"/>
            <a:ext cx="51043" cy="205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28" id="2592" name="Google Shape;2592;p13"/>
          <p:cNvPicPr preferRelativeResize="0"/>
          <p:nvPr/>
        </p:nvPicPr>
        <p:blipFill rotWithShape="1">
          <a:blip r:embed="rId1253">
            <a:alphaModFix/>
          </a:blip>
          <a:srcRect b="0" l="0" r="0" t="0"/>
          <a:stretch/>
        </p:blipFill>
        <p:spPr>
          <a:xfrm>
            <a:off x="3889042" y="4417938"/>
            <a:ext cx="127898" cy="177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29" id="2593" name="Google Shape;2593;p13"/>
          <p:cNvPicPr preferRelativeResize="0"/>
          <p:nvPr/>
        </p:nvPicPr>
        <p:blipFill rotWithShape="1">
          <a:blip r:embed="rId1254">
            <a:alphaModFix/>
          </a:blip>
          <a:srcRect b="0" l="0" r="0" t="0"/>
          <a:stretch/>
        </p:blipFill>
        <p:spPr>
          <a:xfrm>
            <a:off x="3972006" y="4592978"/>
            <a:ext cx="45058" cy="212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30" id="2594" name="Google Shape;2594;p13"/>
          <p:cNvPicPr preferRelativeResize="0"/>
          <p:nvPr/>
        </p:nvPicPr>
        <p:blipFill rotWithShape="1">
          <a:blip r:embed="rId1255">
            <a:alphaModFix/>
          </a:blip>
          <a:srcRect b="0" l="0" r="0" t="0"/>
          <a:stretch/>
        </p:blipFill>
        <p:spPr>
          <a:xfrm>
            <a:off x="3877395" y="4466325"/>
            <a:ext cx="136146" cy="1582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31" id="2595" name="Google Shape;2595;p13"/>
          <p:cNvPicPr preferRelativeResize="0"/>
          <p:nvPr/>
        </p:nvPicPr>
        <p:blipFill rotWithShape="1">
          <a:blip r:embed="rId1256">
            <a:alphaModFix/>
          </a:blip>
          <a:srcRect b="0" l="0" r="0" t="0"/>
          <a:stretch/>
        </p:blipFill>
        <p:spPr>
          <a:xfrm>
            <a:off x="3876166" y="4436362"/>
            <a:ext cx="109254" cy="1663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32" id="2596" name="Google Shape;2596;p13"/>
          <p:cNvPicPr preferRelativeResize="0"/>
          <p:nvPr/>
        </p:nvPicPr>
        <p:blipFill rotWithShape="1">
          <a:blip r:embed="rId1257">
            <a:alphaModFix/>
          </a:blip>
          <a:srcRect b="0" l="0" r="0" t="0"/>
          <a:stretch/>
        </p:blipFill>
        <p:spPr>
          <a:xfrm>
            <a:off x="4212821" y="4291446"/>
            <a:ext cx="83932" cy="1253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33" id="2597" name="Google Shape;2597;p13"/>
          <p:cNvPicPr preferRelativeResize="0"/>
          <p:nvPr/>
        </p:nvPicPr>
        <p:blipFill rotWithShape="1">
          <a:blip r:embed="rId1258">
            <a:alphaModFix/>
          </a:blip>
          <a:srcRect b="0" l="0" r="0" t="0"/>
          <a:stretch/>
        </p:blipFill>
        <p:spPr>
          <a:xfrm>
            <a:off x="4174995" y="4270988"/>
            <a:ext cx="104671" cy="1530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34" id="2598" name="Google Shape;2598;p13"/>
          <p:cNvPicPr preferRelativeResize="0"/>
          <p:nvPr/>
        </p:nvPicPr>
        <p:blipFill rotWithShape="1">
          <a:blip r:embed="rId1259">
            <a:alphaModFix/>
          </a:blip>
          <a:srcRect b="0" l="0" r="0" t="0"/>
          <a:stretch/>
        </p:blipFill>
        <p:spPr>
          <a:xfrm>
            <a:off x="4153332" y="4244509"/>
            <a:ext cx="118973" cy="160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35" id="2599" name="Google Shape;2599;p13"/>
          <p:cNvPicPr preferRelativeResize="0"/>
          <p:nvPr/>
        </p:nvPicPr>
        <p:blipFill rotWithShape="1">
          <a:blip r:embed="rId1260">
            <a:alphaModFix/>
          </a:blip>
          <a:srcRect b="0" l="0" r="0" t="0"/>
          <a:stretch/>
        </p:blipFill>
        <p:spPr>
          <a:xfrm>
            <a:off x="4170641" y="4244261"/>
            <a:ext cx="97099" cy="1097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36" id="2600" name="Google Shape;2600;p13"/>
          <p:cNvPicPr preferRelativeResize="0"/>
          <p:nvPr/>
        </p:nvPicPr>
        <p:blipFill rotWithShape="1">
          <a:blip r:embed="rId1261">
            <a:alphaModFix/>
          </a:blip>
          <a:srcRect b="0" l="0" r="0" t="0"/>
          <a:stretch/>
        </p:blipFill>
        <p:spPr>
          <a:xfrm>
            <a:off x="4214724" y="4329962"/>
            <a:ext cx="59856" cy="1053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37" id="2601" name="Google Shape;2601;p13"/>
          <p:cNvPicPr preferRelativeResize="0"/>
          <p:nvPr/>
        </p:nvPicPr>
        <p:blipFill rotWithShape="1">
          <a:blip r:embed="rId1262">
            <a:alphaModFix/>
          </a:blip>
          <a:srcRect b="0" l="0" r="0" t="0"/>
          <a:stretch/>
        </p:blipFill>
        <p:spPr>
          <a:xfrm>
            <a:off x="4148432" y="4224175"/>
            <a:ext cx="56705" cy="35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39" id="2602" name="Google Shape;2602;p13"/>
          <p:cNvPicPr preferRelativeResize="0"/>
          <p:nvPr/>
        </p:nvPicPr>
        <p:blipFill rotWithShape="1">
          <a:blip r:embed="rId1263">
            <a:alphaModFix/>
          </a:blip>
          <a:srcRect b="0" l="0" r="0" t="0"/>
          <a:stretch/>
        </p:blipFill>
        <p:spPr>
          <a:xfrm>
            <a:off x="3952295" y="4411824"/>
            <a:ext cx="288299" cy="133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40" id="2603" name="Google Shape;2603;p13"/>
          <p:cNvPicPr preferRelativeResize="0"/>
          <p:nvPr/>
        </p:nvPicPr>
        <p:blipFill rotWithShape="1">
          <a:blip r:embed="rId1264">
            <a:alphaModFix/>
          </a:blip>
          <a:srcRect b="0" l="0" r="0" t="0"/>
          <a:stretch/>
        </p:blipFill>
        <p:spPr>
          <a:xfrm>
            <a:off x="4094555" y="4366114"/>
            <a:ext cx="80174" cy="169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41" id="2604" name="Google Shape;2604;p13"/>
          <p:cNvPicPr preferRelativeResize="0"/>
          <p:nvPr/>
        </p:nvPicPr>
        <p:blipFill rotWithShape="1">
          <a:blip r:embed="rId1265">
            <a:alphaModFix/>
          </a:blip>
          <a:srcRect b="0" l="0" r="0" t="0"/>
          <a:stretch/>
        </p:blipFill>
        <p:spPr>
          <a:xfrm>
            <a:off x="2808247" y="3714539"/>
            <a:ext cx="401949" cy="355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42" id="2605" name="Google Shape;2605;p13"/>
          <p:cNvPicPr preferRelativeResize="0"/>
          <p:nvPr/>
        </p:nvPicPr>
        <p:blipFill rotWithShape="1">
          <a:blip r:embed="rId1266">
            <a:alphaModFix/>
          </a:blip>
          <a:srcRect b="0" l="0" r="0" t="0"/>
          <a:stretch/>
        </p:blipFill>
        <p:spPr>
          <a:xfrm>
            <a:off x="2875762" y="3736800"/>
            <a:ext cx="153691" cy="171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43" id="2606" name="Google Shape;2606;p13"/>
          <p:cNvPicPr preferRelativeResize="0"/>
          <p:nvPr/>
        </p:nvPicPr>
        <p:blipFill rotWithShape="1">
          <a:blip r:embed="rId1267">
            <a:alphaModFix/>
          </a:blip>
          <a:srcRect b="0" l="0" r="0" t="0"/>
          <a:stretch/>
        </p:blipFill>
        <p:spPr>
          <a:xfrm>
            <a:off x="2819405" y="3732819"/>
            <a:ext cx="353500" cy="305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44" id="2607" name="Google Shape;2607;p13"/>
          <p:cNvPicPr preferRelativeResize="0"/>
          <p:nvPr/>
        </p:nvPicPr>
        <p:blipFill rotWithShape="1">
          <a:blip r:embed="rId1268">
            <a:alphaModFix/>
          </a:blip>
          <a:srcRect b="0" l="0" r="0" t="0"/>
          <a:stretch/>
        </p:blipFill>
        <p:spPr>
          <a:xfrm>
            <a:off x="2889021" y="3738767"/>
            <a:ext cx="328456" cy="264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45" id="2608" name="Google Shape;2608;p13"/>
          <p:cNvPicPr preferRelativeResize="0"/>
          <p:nvPr/>
        </p:nvPicPr>
        <p:blipFill rotWithShape="1">
          <a:blip r:embed="rId1269">
            <a:alphaModFix/>
          </a:blip>
          <a:srcRect b="0" l="0" r="0" t="0"/>
          <a:stretch/>
        </p:blipFill>
        <p:spPr>
          <a:xfrm>
            <a:off x="2784643" y="3722241"/>
            <a:ext cx="42664" cy="2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47" id="2609" name="Google Shape;2609;p13"/>
          <p:cNvPicPr preferRelativeResize="0"/>
          <p:nvPr/>
        </p:nvPicPr>
        <p:blipFill rotWithShape="1">
          <a:blip r:embed="rId1270">
            <a:alphaModFix/>
          </a:blip>
          <a:srcRect b="0" l="0" r="0" t="0"/>
          <a:stretch/>
        </p:blipFill>
        <p:spPr>
          <a:xfrm>
            <a:off x="2824558" y="3727810"/>
            <a:ext cx="300733" cy="277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48" id="2610" name="Google Shape;2610;p13"/>
          <p:cNvPicPr preferRelativeResize="0"/>
          <p:nvPr/>
        </p:nvPicPr>
        <p:blipFill rotWithShape="1">
          <a:blip r:embed="rId1271">
            <a:alphaModFix/>
          </a:blip>
          <a:srcRect b="0" l="0" r="0" t="0"/>
          <a:stretch/>
        </p:blipFill>
        <p:spPr>
          <a:xfrm>
            <a:off x="2808340" y="3737600"/>
            <a:ext cx="472788" cy="30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49" id="2611" name="Google Shape;2611;p13"/>
          <p:cNvPicPr preferRelativeResize="0"/>
          <p:nvPr/>
        </p:nvPicPr>
        <p:blipFill rotWithShape="1">
          <a:blip r:embed="rId1272">
            <a:alphaModFix/>
          </a:blip>
          <a:srcRect b="0" l="0" r="0" t="0"/>
          <a:stretch/>
        </p:blipFill>
        <p:spPr>
          <a:xfrm>
            <a:off x="3145558" y="3735084"/>
            <a:ext cx="121082" cy="141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50" id="2612" name="Google Shape;2612;p13"/>
          <p:cNvPicPr preferRelativeResize="0"/>
          <p:nvPr/>
        </p:nvPicPr>
        <p:blipFill rotWithShape="1">
          <a:blip r:embed="rId1273">
            <a:alphaModFix/>
          </a:blip>
          <a:srcRect b="0" l="0" r="0" t="0"/>
          <a:stretch/>
        </p:blipFill>
        <p:spPr>
          <a:xfrm>
            <a:off x="3229329" y="3735814"/>
            <a:ext cx="53511" cy="241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51" id="2613" name="Google Shape;2613;p13"/>
          <p:cNvPicPr preferRelativeResize="0"/>
          <p:nvPr/>
        </p:nvPicPr>
        <p:blipFill rotWithShape="1">
          <a:blip r:embed="rId1274">
            <a:alphaModFix/>
          </a:blip>
          <a:srcRect b="0" l="0" r="0" t="0"/>
          <a:stretch/>
        </p:blipFill>
        <p:spPr>
          <a:xfrm>
            <a:off x="2940740" y="3781847"/>
            <a:ext cx="391518" cy="1028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52" id="2614" name="Google Shape;2614;p13"/>
          <p:cNvPicPr preferRelativeResize="0"/>
          <p:nvPr/>
        </p:nvPicPr>
        <p:blipFill rotWithShape="1">
          <a:blip r:embed="rId1275">
            <a:alphaModFix/>
          </a:blip>
          <a:srcRect b="0" l="0" r="0" t="0"/>
          <a:stretch/>
        </p:blipFill>
        <p:spPr>
          <a:xfrm>
            <a:off x="3011423" y="3848260"/>
            <a:ext cx="150950" cy="347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53" id="2615" name="Google Shape;2615;p13"/>
          <p:cNvPicPr preferRelativeResize="0"/>
          <p:nvPr/>
        </p:nvPicPr>
        <p:blipFill rotWithShape="1">
          <a:blip r:embed="rId1276">
            <a:alphaModFix/>
          </a:blip>
          <a:srcRect b="0" l="0" r="0" t="0"/>
          <a:stretch/>
        </p:blipFill>
        <p:spPr>
          <a:xfrm>
            <a:off x="2956722" y="3807233"/>
            <a:ext cx="344097" cy="90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54" id="2616" name="Google Shape;2616;p13"/>
          <p:cNvPicPr preferRelativeResize="0"/>
          <p:nvPr/>
        </p:nvPicPr>
        <p:blipFill rotWithShape="1">
          <a:blip r:embed="rId1277">
            <a:alphaModFix/>
          </a:blip>
          <a:srcRect b="0" l="0" r="0" t="0"/>
          <a:stretch/>
        </p:blipFill>
        <p:spPr>
          <a:xfrm>
            <a:off x="3024987" y="3793902"/>
            <a:ext cx="318713" cy="888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55" id="2617" name="Google Shape;2617;p13"/>
          <p:cNvPicPr preferRelativeResize="0"/>
          <p:nvPr/>
        </p:nvPicPr>
        <p:blipFill rotWithShape="1">
          <a:blip r:embed="rId1278">
            <a:alphaModFix/>
          </a:blip>
          <a:srcRect b="0" l="0" r="0" t="0"/>
          <a:stretch/>
        </p:blipFill>
        <p:spPr>
          <a:xfrm>
            <a:off x="2920974" y="3890454"/>
            <a:ext cx="45449" cy="150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57" id="2618" name="Google Shape;2618;p13"/>
          <p:cNvPicPr preferRelativeResize="0"/>
          <p:nvPr/>
        </p:nvPicPr>
        <p:blipFill rotWithShape="1">
          <a:blip r:embed="rId1279">
            <a:alphaModFix/>
          </a:blip>
          <a:srcRect b="0" l="0" r="0" t="0"/>
          <a:stretch/>
        </p:blipFill>
        <p:spPr>
          <a:xfrm>
            <a:off x="2960505" y="3812287"/>
            <a:ext cx="292311" cy="810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58" id="2619" name="Google Shape;2619;p13"/>
          <p:cNvPicPr preferRelativeResize="0"/>
          <p:nvPr/>
        </p:nvPicPr>
        <p:blipFill rotWithShape="1">
          <a:blip r:embed="rId1280">
            <a:alphaModFix/>
          </a:blip>
          <a:srcRect b="0" l="0" r="0" t="0"/>
          <a:stretch/>
        </p:blipFill>
        <p:spPr>
          <a:xfrm>
            <a:off x="2948485" y="3776079"/>
            <a:ext cx="456012" cy="131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59" id="2620" name="Google Shape;2620;p13"/>
          <p:cNvPicPr preferRelativeResize="0"/>
          <p:nvPr/>
        </p:nvPicPr>
        <p:blipFill rotWithShape="1">
          <a:blip r:embed="rId1281">
            <a:alphaModFix/>
          </a:blip>
          <a:srcRect b="0" l="0" r="0" t="0"/>
          <a:stretch/>
        </p:blipFill>
        <p:spPr>
          <a:xfrm>
            <a:off x="3268996" y="3764203"/>
            <a:ext cx="116139" cy="403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60" id="2621" name="Google Shape;2621;p13"/>
          <p:cNvPicPr preferRelativeResize="0"/>
          <p:nvPr/>
        </p:nvPicPr>
        <p:blipFill rotWithShape="1">
          <a:blip r:embed="rId1282">
            <a:alphaModFix/>
          </a:blip>
          <a:srcRect b="0" l="0" r="0" t="0"/>
          <a:stretch/>
        </p:blipFill>
        <p:spPr>
          <a:xfrm>
            <a:off x="3349416" y="3763107"/>
            <a:ext cx="53158" cy="274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61" id="2622" name="Google Shape;2622;p13"/>
          <p:cNvPicPr preferRelativeResize="0"/>
          <p:nvPr/>
        </p:nvPicPr>
        <p:blipFill rotWithShape="1">
          <a:blip r:embed="rId1283">
            <a:alphaModFix/>
          </a:blip>
          <a:srcRect b="0" l="0" r="0" t="0"/>
          <a:stretch/>
        </p:blipFill>
        <p:spPr>
          <a:xfrm>
            <a:off x="4296988" y="3086559"/>
            <a:ext cx="277445" cy="343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62" id="2623" name="Google Shape;2623;p13"/>
          <p:cNvPicPr preferRelativeResize="0"/>
          <p:nvPr/>
        </p:nvPicPr>
        <p:blipFill rotWithShape="1">
          <a:blip r:embed="rId1284">
            <a:alphaModFix/>
          </a:blip>
          <a:srcRect b="0" l="0" r="0" t="0"/>
          <a:stretch/>
        </p:blipFill>
        <p:spPr>
          <a:xfrm>
            <a:off x="4279467" y="3096003"/>
            <a:ext cx="178536" cy="156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63" id="2624" name="Google Shape;2624;p13"/>
          <p:cNvPicPr preferRelativeResize="0"/>
          <p:nvPr/>
        </p:nvPicPr>
        <p:blipFill rotWithShape="1">
          <a:blip r:embed="rId1285">
            <a:alphaModFix/>
          </a:blip>
          <a:srcRect b="0" l="0" r="0" t="0"/>
          <a:stretch/>
        </p:blipFill>
        <p:spPr>
          <a:xfrm>
            <a:off x="4562506" y="3577585"/>
            <a:ext cx="25671" cy="2362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64" id="2625" name="Google Shape;2625;p13"/>
          <p:cNvPicPr preferRelativeResize="0"/>
          <p:nvPr/>
        </p:nvPicPr>
        <p:blipFill rotWithShape="1">
          <a:blip r:embed="rId1286">
            <a:alphaModFix/>
          </a:blip>
          <a:srcRect b="0" l="0" r="0" t="0"/>
          <a:stretch/>
        </p:blipFill>
        <p:spPr>
          <a:xfrm>
            <a:off x="4529566" y="3166144"/>
            <a:ext cx="16957" cy="236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65" id="2626" name="Google Shape;2626;p13"/>
          <p:cNvPicPr preferRelativeResize="0"/>
          <p:nvPr/>
        </p:nvPicPr>
        <p:blipFill rotWithShape="1">
          <a:blip r:embed="rId1287">
            <a:alphaModFix/>
          </a:blip>
          <a:srcRect b="0" l="0" r="0" t="0"/>
          <a:stretch/>
        </p:blipFill>
        <p:spPr>
          <a:xfrm>
            <a:off x="4190507" y="3778565"/>
            <a:ext cx="218457" cy="165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66" id="2627" name="Google Shape;2627;p13"/>
          <p:cNvPicPr preferRelativeResize="0"/>
          <p:nvPr/>
        </p:nvPicPr>
        <p:blipFill rotWithShape="1">
          <a:blip r:embed="rId1288">
            <a:alphaModFix/>
          </a:blip>
          <a:srcRect b="0" l="0" r="0" t="0"/>
          <a:stretch/>
        </p:blipFill>
        <p:spPr>
          <a:xfrm>
            <a:off x="4203791" y="3773852"/>
            <a:ext cx="388206" cy="304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69" id="2628" name="Google Shape;2628;p13"/>
          <p:cNvPicPr preferRelativeResize="0"/>
          <p:nvPr/>
        </p:nvPicPr>
        <p:blipFill rotWithShape="1">
          <a:blip r:embed="rId1289">
            <a:alphaModFix/>
          </a:blip>
          <a:srcRect b="0" l="0" r="0" t="0"/>
          <a:stretch/>
        </p:blipFill>
        <p:spPr>
          <a:xfrm>
            <a:off x="3607758" y="3468675"/>
            <a:ext cx="19425" cy="2654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70" id="2629" name="Google Shape;2629;p13"/>
          <p:cNvPicPr preferRelativeResize="0"/>
          <p:nvPr/>
        </p:nvPicPr>
        <p:blipFill rotWithShape="1">
          <a:blip r:embed="rId1290">
            <a:alphaModFix/>
          </a:blip>
          <a:srcRect b="0" l="0" r="0" t="0"/>
          <a:stretch/>
        </p:blipFill>
        <p:spPr>
          <a:xfrm>
            <a:off x="3611071" y="3239815"/>
            <a:ext cx="54026" cy="5867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71" id="2630" name="Google Shape;2630;p13"/>
          <p:cNvPicPr preferRelativeResize="0"/>
          <p:nvPr/>
        </p:nvPicPr>
        <p:blipFill rotWithShape="1">
          <a:blip r:embed="rId1291">
            <a:alphaModFix/>
          </a:blip>
          <a:srcRect b="0" l="0" r="0" t="0"/>
          <a:stretch/>
        </p:blipFill>
        <p:spPr>
          <a:xfrm>
            <a:off x="3628089" y="3237545"/>
            <a:ext cx="16269" cy="3626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75" id="2631" name="Google Shape;2631;p13"/>
          <p:cNvPicPr preferRelativeResize="0"/>
          <p:nvPr/>
        </p:nvPicPr>
        <p:blipFill rotWithShape="1">
          <a:blip r:embed="rId1292">
            <a:alphaModFix/>
          </a:blip>
          <a:srcRect b="0" l="0" r="0" t="0"/>
          <a:stretch/>
        </p:blipFill>
        <p:spPr>
          <a:xfrm>
            <a:off x="3770052" y="3319419"/>
            <a:ext cx="23785" cy="207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76" id="2632" name="Google Shape;2632;p13"/>
          <p:cNvPicPr preferRelativeResize="0"/>
          <p:nvPr/>
        </p:nvPicPr>
        <p:blipFill rotWithShape="1">
          <a:blip r:embed="rId1293">
            <a:alphaModFix/>
          </a:blip>
          <a:srcRect b="0" l="0" r="0" t="0"/>
          <a:stretch/>
        </p:blipFill>
        <p:spPr>
          <a:xfrm>
            <a:off x="4431558" y="3220385"/>
            <a:ext cx="44934" cy="451341"/>
          </a:xfrm>
          <a:prstGeom prst="rect">
            <a:avLst/>
          </a:prstGeom>
          <a:noFill/>
          <a:ln>
            <a:noFill/>
          </a:ln>
        </p:spPr>
      </p:pic>
      <p:sp>
        <p:nvSpPr>
          <p:cNvPr id="2633" name="Google Shape;2633;p13"/>
          <p:cNvSpPr/>
          <p:nvPr/>
        </p:nvSpPr>
        <p:spPr>
          <a:xfrm>
            <a:off x="2629229" y="1028700"/>
            <a:ext cx="711291" cy="774700"/>
          </a:xfrm>
          <a:prstGeom prst="ellipse">
            <a:avLst/>
          </a:prstGeom>
          <a:solidFill>
            <a:srgbClr val="03045E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1377" id="2634" name="Google Shape;2634;p13"/>
          <p:cNvPicPr preferRelativeResize="0"/>
          <p:nvPr/>
        </p:nvPicPr>
        <p:blipFill rotWithShape="1">
          <a:blip r:embed="rId1294">
            <a:alphaModFix/>
          </a:blip>
          <a:srcRect b="0" l="0" r="0" t="0"/>
          <a:stretch/>
        </p:blipFill>
        <p:spPr>
          <a:xfrm>
            <a:off x="4718639" y="3048000"/>
            <a:ext cx="679536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78" id="2635" name="Google Shape;2635;p13"/>
          <p:cNvPicPr preferRelativeResize="0"/>
          <p:nvPr/>
        </p:nvPicPr>
        <p:blipFill rotWithShape="1">
          <a:blip r:embed="rId1295">
            <a:alphaModFix/>
          </a:blip>
          <a:srcRect b="0" l="0" r="0" t="0"/>
          <a:stretch/>
        </p:blipFill>
        <p:spPr>
          <a:xfrm>
            <a:off x="2781648" y="4991100"/>
            <a:ext cx="679536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79" id="2636" name="Google Shape;2636;p13"/>
          <p:cNvPicPr preferRelativeResize="0"/>
          <p:nvPr/>
        </p:nvPicPr>
        <p:blipFill rotWithShape="1">
          <a:blip r:embed="rId1296">
            <a:alphaModFix/>
          </a:blip>
          <a:srcRect b="0" l="0" r="0" t="0"/>
          <a:stretch/>
        </p:blipFill>
        <p:spPr>
          <a:xfrm>
            <a:off x="20665482" y="660400"/>
            <a:ext cx="609776" cy="6644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80" id="2637" name="Google Shape;2637;p13"/>
          <p:cNvPicPr preferRelativeResize="0"/>
          <p:nvPr/>
        </p:nvPicPr>
        <p:blipFill rotWithShape="1">
          <a:blip r:embed="rId1297">
            <a:alphaModFix/>
          </a:blip>
          <a:srcRect b="0" l="0" r="0" t="0"/>
          <a:stretch/>
        </p:blipFill>
        <p:spPr>
          <a:xfrm>
            <a:off x="20754641" y="749795"/>
            <a:ext cx="431588" cy="4859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81" id="2638" name="Google Shape;2638;p13"/>
          <p:cNvPicPr preferRelativeResize="0"/>
          <p:nvPr/>
        </p:nvPicPr>
        <p:blipFill rotWithShape="1">
          <a:blip r:embed="rId1298">
            <a:alphaModFix/>
          </a:blip>
          <a:srcRect b="0" l="0" r="0" t="0"/>
          <a:stretch/>
        </p:blipFill>
        <p:spPr>
          <a:xfrm>
            <a:off x="21390906" y="705277"/>
            <a:ext cx="2406487" cy="430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82" id="2639" name="Google Shape;2639;p13"/>
          <p:cNvPicPr preferRelativeResize="0"/>
          <p:nvPr/>
        </p:nvPicPr>
        <p:blipFill rotWithShape="1">
          <a:blip r:embed="rId1299">
            <a:alphaModFix/>
          </a:blip>
          <a:srcRect b="0" l="0" r="0" t="0"/>
          <a:stretch/>
        </p:blipFill>
        <p:spPr>
          <a:xfrm>
            <a:off x="21377380" y="1134294"/>
            <a:ext cx="2422029" cy="244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3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0" id="2644" name="Google Shape;264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" id="2645" name="Google Shape;264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3711713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" id="2646" name="Google Shape;264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32841" y="5397500"/>
            <a:ext cx="12726992" cy="8318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2647" name="Google Shape;2647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262457" y="4445000"/>
            <a:ext cx="1435280" cy="19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8" name="Google Shape;2648;p14"/>
          <p:cNvSpPr txBox="1"/>
          <p:nvPr/>
        </p:nvSpPr>
        <p:spPr>
          <a:xfrm>
            <a:off x="11990299" y="10414000"/>
            <a:ext cx="11638889" cy="19189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Helvetica Neue"/>
              <a:buNone/>
            </a:pPr>
            <a:r>
              <a:rPr b="0" i="0" lang="en-US" sz="7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Let’s have a look at how the </a:t>
            </a:r>
            <a:r>
              <a:rPr b="1" i="0" lang="en-US" sz="7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software is produced</a:t>
            </a:r>
            <a:endParaRPr/>
          </a:p>
        </p:txBody>
      </p:sp>
      <p:sp>
        <p:nvSpPr>
          <p:cNvPr id="2649" name="Google Shape;2649;p14"/>
          <p:cNvSpPr txBox="1"/>
          <p:nvPr/>
        </p:nvSpPr>
        <p:spPr>
          <a:xfrm>
            <a:off x="11990299" y="8763000"/>
            <a:ext cx="6482044" cy="13588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EE6C4D"/>
              </a:buClr>
              <a:buSzPts val="10000"/>
              <a:buFont typeface="Helvetica Neue"/>
              <a:buNone/>
            </a:pPr>
            <a:r>
              <a:rPr b="1" i="0" lang="en-US" sz="10000" u="none" cap="none" strike="noStrike">
                <a:solidFill>
                  <a:srgbClr val="EE6C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Processes</a:t>
            </a:r>
            <a:endParaRPr/>
          </a:p>
        </p:txBody>
      </p:sp>
      <p:sp>
        <p:nvSpPr>
          <p:cNvPr id="2650" name="Google Shape;2650;p14"/>
          <p:cNvSpPr txBox="1"/>
          <p:nvPr/>
        </p:nvSpPr>
        <p:spPr>
          <a:xfrm>
            <a:off x="11990299" y="6464300"/>
            <a:ext cx="2028021" cy="21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6C4D"/>
              </a:buClr>
              <a:buSzPts val="14000"/>
              <a:buFont typeface="Helvetica Neue Light"/>
              <a:buNone/>
            </a:pPr>
            <a:r>
              <a:rPr b="0" i="0" lang="en-US" sz="14000" u="none" cap="none" strike="noStrike">
                <a:solidFill>
                  <a:srgbClr val="EE6C4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2.</a:t>
            </a:r>
            <a:endParaRPr/>
          </a:p>
        </p:txBody>
      </p:sp>
      <p:pic>
        <p:nvPicPr>
          <p:cNvPr descr="Image 4" id="2651" name="Google Shape;2651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986872" y="0"/>
            <a:ext cx="6846157" cy="3022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" id="2652" name="Google Shape;2652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2057400"/>
            <a:ext cx="10135868" cy="8356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" id="2653" name="Google Shape;2653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020397" y="4462090"/>
            <a:ext cx="1663926" cy="43661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" id="2654" name="Google Shape;2654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219171" y="8727746"/>
            <a:ext cx="1011283" cy="3268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" id="2655" name="Google Shape;2655;p1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125789" y="8537326"/>
            <a:ext cx="1196640" cy="2904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" id="2656" name="Google Shape;2656;p1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95610" y="2783060"/>
            <a:ext cx="1489503" cy="16352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" id="2657" name="Google Shape;2657;p1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15458" y="2783060"/>
            <a:ext cx="1597054" cy="16352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" id="2658" name="Google Shape;2658;p1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17245" y="2884840"/>
            <a:ext cx="1393477" cy="14314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" id="2659" name="Google Shape;2659;p1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080738" y="3091594"/>
            <a:ext cx="666089" cy="10181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" id="2660" name="Google Shape;2660;p1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17587" y="5280552"/>
            <a:ext cx="1013844" cy="11440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" id="2661" name="Google Shape;2661;p1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42341" y="5280552"/>
            <a:ext cx="1135694" cy="11440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" id="2662" name="Google Shape;2662;p1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59710" y="5397698"/>
            <a:ext cx="901384" cy="910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" id="2663" name="Google Shape;2663;p14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91616" y="5634049"/>
            <a:ext cx="436982" cy="4370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" id="2664" name="Google Shape;2664;p14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3397496" y="6709705"/>
            <a:ext cx="462003" cy="23302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" id="2665" name="Google Shape;2665;p14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404167" y="6709909"/>
            <a:ext cx="1993332" cy="23302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" id="2666" name="Google Shape;2666;p14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585766" y="7606263"/>
            <a:ext cx="1630132" cy="537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" id="2667" name="Google Shape;2667;p14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585766" y="8263235"/>
            <a:ext cx="1630132" cy="537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" id="2668" name="Google Shape;2668;p14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2172605" y="7588138"/>
            <a:ext cx="456027" cy="902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" id="2669" name="Google Shape;2669;p14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585766" y="6949523"/>
            <a:ext cx="1630132" cy="537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" id="2670" name="Google Shape;2670;p14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2172605" y="6931173"/>
            <a:ext cx="456027" cy="902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" id="2671" name="Google Shape;2671;p14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2172605" y="8245102"/>
            <a:ext cx="456027" cy="902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" id="2672" name="Google Shape;2672;p14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342494" y="6587219"/>
            <a:ext cx="2055002" cy="1224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" id="2673" name="Google Shape;2673;p14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3397496" y="6587424"/>
            <a:ext cx="526449" cy="1224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" id="2674" name="Google Shape;2674;p14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191410" y="9824032"/>
            <a:ext cx="7476109" cy="589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" id="2675" name="Google Shape;2675;p14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4630068" y="2326245"/>
            <a:ext cx="3551120" cy="35502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" id="2676" name="Google Shape;2676;p14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5325310" y="3020554"/>
            <a:ext cx="2161488" cy="21612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" id="2677" name="Google Shape;2677;p14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4630068" y="2326245"/>
            <a:ext cx="3551120" cy="35502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" id="2678" name="Google Shape;2678;p14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5325310" y="3020554"/>
            <a:ext cx="2161488" cy="21612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" id="2679" name="Google Shape;2679;p14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1829036" y="4311644"/>
            <a:ext cx="1884711" cy="18823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" id="2680" name="Google Shape;2680;p14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1829036" y="4311644"/>
            <a:ext cx="1884711" cy="18823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" id="2681" name="Google Shape;2681;p14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2597900" y="5079770"/>
            <a:ext cx="346555" cy="3465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" id="2682" name="Google Shape;2682;p14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829036" y="4311644"/>
            <a:ext cx="1884711" cy="18823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" id="2683" name="Google Shape;2683;p14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2597900" y="5079770"/>
            <a:ext cx="346555" cy="3465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1" id="2684" name="Google Shape;2684;p14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3634363" y="3952980"/>
            <a:ext cx="718078" cy="7179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2" id="2685" name="Google Shape;2685;p14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3830575" y="4148311"/>
            <a:ext cx="326752" cy="3266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3" id="2686" name="Google Shape;2686;p14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2871688" y="4267255"/>
            <a:ext cx="20060" cy="701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4" id="2687" name="Google Shape;2687;p14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2871688" y="3264215"/>
            <a:ext cx="1963668" cy="9223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5" id="2688" name="Google Shape;2688;p14"/>
          <p:cNvPicPr preferRelativeResize="0"/>
          <p:nvPr/>
        </p:nvPicPr>
        <p:blipFill rotWithShape="1">
          <a:blip r:embed="rId44">
            <a:alphaModFix/>
          </a:blip>
          <a:srcRect b="0" l="0" r="0" t="0"/>
          <a:stretch/>
        </p:blipFill>
        <p:spPr>
          <a:xfrm>
            <a:off x="4916444" y="3264215"/>
            <a:ext cx="70209" cy="200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6" id="2689" name="Google Shape;2689;p14"/>
          <p:cNvPicPr preferRelativeResize="0"/>
          <p:nvPr/>
        </p:nvPicPr>
        <p:blipFill rotWithShape="1">
          <a:blip r:embed="rId45">
            <a:alphaModFix/>
          </a:blip>
          <a:srcRect b="0" l="0" r="0" t="0"/>
          <a:stretch/>
        </p:blipFill>
        <p:spPr>
          <a:xfrm>
            <a:off x="5472772" y="8042826"/>
            <a:ext cx="1816640" cy="2408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7" id="2690" name="Google Shape;2690;p14"/>
          <p:cNvPicPr preferRelativeResize="0"/>
          <p:nvPr/>
        </p:nvPicPr>
        <p:blipFill rotWithShape="1">
          <a:blip r:embed="rId46">
            <a:alphaModFix/>
          </a:blip>
          <a:srcRect b="0" l="0" r="0" t="0"/>
          <a:stretch/>
        </p:blipFill>
        <p:spPr>
          <a:xfrm>
            <a:off x="6987182" y="8094829"/>
            <a:ext cx="186202" cy="20499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8" id="2691" name="Google Shape;2691;p14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6505117" y="8193409"/>
            <a:ext cx="186202" cy="20499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9" id="2692" name="Google Shape;2692;p14"/>
          <p:cNvPicPr preferRelativeResize="0"/>
          <p:nvPr/>
        </p:nvPicPr>
        <p:blipFill rotWithShape="1">
          <a:blip r:embed="rId48">
            <a:alphaModFix/>
          </a:blip>
          <a:srcRect b="0" l="0" r="0" t="0"/>
          <a:stretch/>
        </p:blipFill>
        <p:spPr>
          <a:xfrm>
            <a:off x="5367508" y="8094829"/>
            <a:ext cx="186202" cy="20499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0" id="2693" name="Google Shape;2693;p14"/>
          <p:cNvPicPr preferRelativeResize="0"/>
          <p:nvPr/>
        </p:nvPicPr>
        <p:blipFill rotWithShape="1">
          <a:blip r:embed="rId49">
            <a:alphaModFix/>
          </a:blip>
          <a:srcRect b="0" l="0" r="0" t="0"/>
          <a:stretch/>
        </p:blipFill>
        <p:spPr>
          <a:xfrm>
            <a:off x="5849565" y="8193409"/>
            <a:ext cx="186202" cy="20499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1" id="2694" name="Google Shape;2694;p14"/>
          <p:cNvPicPr preferRelativeResize="0"/>
          <p:nvPr/>
        </p:nvPicPr>
        <p:blipFill rotWithShape="1">
          <a:blip r:embed="rId50">
            <a:alphaModFix/>
          </a:blip>
          <a:srcRect b="0" l="0" r="0" t="0"/>
          <a:stretch/>
        </p:blipFill>
        <p:spPr>
          <a:xfrm>
            <a:off x="5626844" y="7884083"/>
            <a:ext cx="1816640" cy="2408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2" id="2695" name="Google Shape;2695;p14"/>
          <p:cNvPicPr preferRelativeResize="0"/>
          <p:nvPr/>
        </p:nvPicPr>
        <p:blipFill rotWithShape="1">
          <a:blip r:embed="rId51">
            <a:alphaModFix/>
          </a:blip>
          <a:srcRect b="0" l="0" r="0" t="0"/>
          <a:stretch/>
        </p:blipFill>
        <p:spPr>
          <a:xfrm>
            <a:off x="5626844" y="7884083"/>
            <a:ext cx="1816640" cy="2408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3" id="2696" name="Google Shape;2696;p14"/>
          <p:cNvPicPr preferRelativeResize="0"/>
          <p:nvPr/>
        </p:nvPicPr>
        <p:blipFill rotWithShape="1">
          <a:blip r:embed="rId52">
            <a:alphaModFix/>
          </a:blip>
          <a:srcRect b="0" l="0" r="0" t="0"/>
          <a:stretch/>
        </p:blipFill>
        <p:spPr>
          <a:xfrm>
            <a:off x="4570746" y="7137716"/>
            <a:ext cx="1721680" cy="24368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4" id="2697" name="Google Shape;2697;p14"/>
          <p:cNvPicPr preferRelativeResize="0"/>
          <p:nvPr/>
        </p:nvPicPr>
        <p:blipFill rotWithShape="1">
          <a:blip r:embed="rId53">
            <a:alphaModFix/>
          </a:blip>
          <a:srcRect b="0" l="0" r="0" t="0"/>
          <a:stretch/>
        </p:blipFill>
        <p:spPr>
          <a:xfrm>
            <a:off x="4570746" y="7137716"/>
            <a:ext cx="1721680" cy="24368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5" id="2698" name="Google Shape;2698;p14"/>
          <p:cNvPicPr preferRelativeResize="0"/>
          <p:nvPr/>
        </p:nvPicPr>
        <p:blipFill rotWithShape="1">
          <a:blip r:embed="rId54">
            <a:alphaModFix/>
          </a:blip>
          <a:srcRect b="0" l="0" r="0" t="0"/>
          <a:stretch/>
        </p:blipFill>
        <p:spPr>
          <a:xfrm>
            <a:off x="4826608" y="9640316"/>
            <a:ext cx="219800" cy="2551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6" id="2699" name="Google Shape;2699;p14"/>
          <p:cNvPicPr preferRelativeResize="0"/>
          <p:nvPr/>
        </p:nvPicPr>
        <p:blipFill rotWithShape="1">
          <a:blip r:embed="rId55">
            <a:alphaModFix/>
          </a:blip>
          <a:srcRect b="0" l="0" r="0" t="0"/>
          <a:stretch/>
        </p:blipFill>
        <p:spPr>
          <a:xfrm>
            <a:off x="4826608" y="9640316"/>
            <a:ext cx="214036" cy="1120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7" id="2700" name="Google Shape;2700;p14"/>
          <p:cNvPicPr preferRelativeResize="0"/>
          <p:nvPr/>
        </p:nvPicPr>
        <p:blipFill rotWithShape="1">
          <a:blip r:embed="rId56">
            <a:alphaModFix/>
          </a:blip>
          <a:srcRect b="0" l="0" r="0" t="0"/>
          <a:stretch/>
        </p:blipFill>
        <p:spPr>
          <a:xfrm>
            <a:off x="4598699" y="9524032"/>
            <a:ext cx="543946" cy="1756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8" id="2701" name="Google Shape;2701;p14"/>
          <p:cNvPicPr preferRelativeResize="0"/>
          <p:nvPr/>
        </p:nvPicPr>
        <p:blipFill rotWithShape="1">
          <a:blip r:embed="rId57">
            <a:alphaModFix/>
          </a:blip>
          <a:srcRect b="0" l="0" r="0" t="0"/>
          <a:stretch/>
        </p:blipFill>
        <p:spPr>
          <a:xfrm>
            <a:off x="4716105" y="9807617"/>
            <a:ext cx="71818" cy="1421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9" id="2702" name="Google Shape;2702;p14"/>
          <p:cNvPicPr preferRelativeResize="0"/>
          <p:nvPr/>
        </p:nvPicPr>
        <p:blipFill rotWithShape="1">
          <a:blip r:embed="rId58">
            <a:alphaModFix/>
          </a:blip>
          <a:srcRect b="0" l="0" r="0" t="0"/>
          <a:stretch/>
        </p:blipFill>
        <p:spPr>
          <a:xfrm>
            <a:off x="4645266" y="9875967"/>
            <a:ext cx="162974" cy="620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0" id="2703" name="Google Shape;2703;p14"/>
          <p:cNvPicPr preferRelativeResize="0"/>
          <p:nvPr/>
        </p:nvPicPr>
        <p:blipFill rotWithShape="1">
          <a:blip r:embed="rId59">
            <a:alphaModFix/>
          </a:blip>
          <a:srcRect b="0" l="0" r="0" t="0"/>
          <a:stretch/>
        </p:blipFill>
        <p:spPr>
          <a:xfrm>
            <a:off x="4440284" y="9866479"/>
            <a:ext cx="640622" cy="2479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1" id="2704" name="Google Shape;2704;p14"/>
          <p:cNvPicPr preferRelativeResize="0"/>
          <p:nvPr/>
        </p:nvPicPr>
        <p:blipFill rotWithShape="1">
          <a:blip r:embed="rId60">
            <a:alphaModFix/>
          </a:blip>
          <a:srcRect b="0" l="0" r="0" t="0"/>
          <a:stretch/>
        </p:blipFill>
        <p:spPr>
          <a:xfrm>
            <a:off x="4570533" y="7137716"/>
            <a:ext cx="2497376" cy="26146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2" id="2705" name="Google Shape;2705;p14"/>
          <p:cNvPicPr preferRelativeResize="0"/>
          <p:nvPr/>
        </p:nvPicPr>
        <p:blipFill rotWithShape="1">
          <a:blip r:embed="rId61">
            <a:alphaModFix/>
          </a:blip>
          <a:srcRect b="0" l="0" r="0" t="0"/>
          <a:stretch/>
        </p:blipFill>
        <p:spPr>
          <a:xfrm>
            <a:off x="4483679" y="9597863"/>
            <a:ext cx="292993" cy="2852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3" id="2706" name="Google Shape;2706;p14"/>
          <p:cNvPicPr preferRelativeResize="0"/>
          <p:nvPr/>
        </p:nvPicPr>
        <p:blipFill rotWithShape="1">
          <a:blip r:embed="rId62">
            <a:alphaModFix/>
          </a:blip>
          <a:srcRect b="0" l="0" r="0" t="0"/>
          <a:stretch/>
        </p:blipFill>
        <p:spPr>
          <a:xfrm>
            <a:off x="4570957" y="9597863"/>
            <a:ext cx="205715" cy="1514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4" id="2707" name="Google Shape;2707;p14"/>
          <p:cNvPicPr preferRelativeResize="0"/>
          <p:nvPr/>
        </p:nvPicPr>
        <p:blipFill rotWithShape="1">
          <a:blip r:embed="rId63">
            <a:alphaModFix/>
          </a:blip>
          <a:srcRect b="0" l="0" r="0" t="0"/>
          <a:stretch/>
        </p:blipFill>
        <p:spPr>
          <a:xfrm>
            <a:off x="4483679" y="9378950"/>
            <a:ext cx="507029" cy="4135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5" id="2708" name="Google Shape;2708;p14"/>
          <p:cNvPicPr preferRelativeResize="0"/>
          <p:nvPr/>
        </p:nvPicPr>
        <p:blipFill rotWithShape="1">
          <a:blip r:embed="rId64">
            <a:alphaModFix/>
          </a:blip>
          <a:srcRect b="0" l="0" r="0" t="0"/>
          <a:stretch/>
        </p:blipFill>
        <p:spPr>
          <a:xfrm>
            <a:off x="4340559" y="9671216"/>
            <a:ext cx="52006" cy="1541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6" id="2709" name="Google Shape;2709;p14"/>
          <p:cNvPicPr preferRelativeResize="0"/>
          <p:nvPr/>
        </p:nvPicPr>
        <p:blipFill rotWithShape="1">
          <a:blip r:embed="rId65">
            <a:alphaModFix/>
          </a:blip>
          <a:srcRect b="0" l="0" r="0" t="0"/>
          <a:stretch/>
        </p:blipFill>
        <p:spPr>
          <a:xfrm>
            <a:off x="4254694" y="9682329"/>
            <a:ext cx="126183" cy="12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7" id="2710" name="Google Shape;2710;p14"/>
          <p:cNvPicPr preferRelativeResize="0"/>
          <p:nvPr/>
        </p:nvPicPr>
        <p:blipFill rotWithShape="1">
          <a:blip r:embed="rId66">
            <a:alphaModFix/>
          </a:blip>
          <a:srcRect b="0" l="0" r="0" t="0"/>
          <a:stretch/>
        </p:blipFill>
        <p:spPr>
          <a:xfrm>
            <a:off x="4048333" y="9709881"/>
            <a:ext cx="625545" cy="3714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8" id="2711" name="Google Shape;2711;p14"/>
          <p:cNvPicPr preferRelativeResize="0"/>
          <p:nvPr/>
        </p:nvPicPr>
        <p:blipFill rotWithShape="1">
          <a:blip r:embed="rId67">
            <a:alphaModFix/>
          </a:blip>
          <a:srcRect b="0" l="0" r="0" t="0"/>
          <a:stretch/>
        </p:blipFill>
        <p:spPr>
          <a:xfrm>
            <a:off x="4612573" y="5855370"/>
            <a:ext cx="1391481" cy="9337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9" id="2712" name="Google Shape;2712;p14"/>
          <p:cNvPicPr preferRelativeResize="0"/>
          <p:nvPr/>
        </p:nvPicPr>
        <p:blipFill rotWithShape="1">
          <a:blip r:embed="rId68">
            <a:alphaModFix/>
          </a:blip>
          <a:srcRect b="0" l="0" r="0" t="0"/>
          <a:stretch/>
        </p:blipFill>
        <p:spPr>
          <a:xfrm>
            <a:off x="5604005" y="5380037"/>
            <a:ext cx="1703540" cy="17578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0" id="2713" name="Google Shape;2713;p14"/>
          <p:cNvPicPr preferRelativeResize="0"/>
          <p:nvPr/>
        </p:nvPicPr>
        <p:blipFill rotWithShape="1">
          <a:blip r:embed="rId69">
            <a:alphaModFix/>
          </a:blip>
          <a:srcRect b="0" l="0" r="0" t="0"/>
          <a:stretch/>
        </p:blipFill>
        <p:spPr>
          <a:xfrm>
            <a:off x="5844788" y="4186523"/>
            <a:ext cx="857819" cy="7115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1" id="2714" name="Google Shape;2714;p14"/>
          <p:cNvPicPr preferRelativeResize="0"/>
          <p:nvPr/>
        </p:nvPicPr>
        <p:blipFill rotWithShape="1">
          <a:blip r:embed="rId70">
            <a:alphaModFix/>
          </a:blip>
          <a:srcRect b="0" l="0" r="0" t="0"/>
          <a:stretch/>
        </p:blipFill>
        <p:spPr>
          <a:xfrm>
            <a:off x="5922202" y="4516909"/>
            <a:ext cx="690530" cy="10670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2" id="2715" name="Google Shape;2715;p14"/>
          <p:cNvPicPr preferRelativeResize="0"/>
          <p:nvPr/>
        </p:nvPicPr>
        <p:blipFill rotWithShape="1">
          <a:blip r:embed="rId71">
            <a:alphaModFix/>
          </a:blip>
          <a:srcRect b="0" l="0" r="0" t="0"/>
          <a:stretch/>
        </p:blipFill>
        <p:spPr>
          <a:xfrm>
            <a:off x="6047006" y="4902665"/>
            <a:ext cx="126183" cy="578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3" id="2716" name="Google Shape;2716;p14"/>
          <p:cNvPicPr preferRelativeResize="0"/>
          <p:nvPr/>
        </p:nvPicPr>
        <p:blipFill rotWithShape="1">
          <a:blip r:embed="rId72">
            <a:alphaModFix/>
          </a:blip>
          <a:srcRect b="0" l="0" r="0" t="0"/>
          <a:stretch/>
        </p:blipFill>
        <p:spPr>
          <a:xfrm>
            <a:off x="6140058" y="4717467"/>
            <a:ext cx="33718" cy="588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4" id="2717" name="Google Shape;2717;p14"/>
          <p:cNvPicPr preferRelativeResize="0"/>
          <p:nvPr/>
        </p:nvPicPr>
        <p:blipFill rotWithShape="1">
          <a:blip r:embed="rId73">
            <a:alphaModFix/>
          </a:blip>
          <a:srcRect b="0" l="0" r="0" t="0"/>
          <a:stretch/>
        </p:blipFill>
        <p:spPr>
          <a:xfrm>
            <a:off x="5951630" y="4717467"/>
            <a:ext cx="33718" cy="588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5" id="2718" name="Google Shape;2718;p14"/>
          <p:cNvPicPr preferRelativeResize="0"/>
          <p:nvPr/>
        </p:nvPicPr>
        <p:blipFill rotWithShape="1">
          <a:blip r:embed="rId74">
            <a:alphaModFix/>
          </a:blip>
          <a:srcRect b="0" l="0" r="0" t="0"/>
          <a:stretch/>
        </p:blipFill>
        <p:spPr>
          <a:xfrm>
            <a:off x="6139708" y="4629267"/>
            <a:ext cx="121136" cy="517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6" id="2719" name="Google Shape;2719;p14"/>
          <p:cNvPicPr preferRelativeResize="0"/>
          <p:nvPr/>
        </p:nvPicPr>
        <p:blipFill rotWithShape="1">
          <a:blip r:embed="rId75">
            <a:alphaModFix/>
          </a:blip>
          <a:srcRect b="0" l="0" r="0" t="0"/>
          <a:stretch/>
        </p:blipFill>
        <p:spPr>
          <a:xfrm>
            <a:off x="5930872" y="4622601"/>
            <a:ext cx="79944" cy="472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7" id="2720" name="Google Shape;2720;p14"/>
          <p:cNvPicPr preferRelativeResize="0"/>
          <p:nvPr/>
        </p:nvPicPr>
        <p:blipFill rotWithShape="1">
          <a:blip r:embed="rId76">
            <a:alphaModFix/>
          </a:blip>
          <a:srcRect b="0" l="0" r="0" t="0"/>
          <a:stretch/>
        </p:blipFill>
        <p:spPr>
          <a:xfrm>
            <a:off x="5824446" y="4645991"/>
            <a:ext cx="201874" cy="2018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8" id="2721" name="Google Shape;2721;p14"/>
          <p:cNvPicPr preferRelativeResize="0"/>
          <p:nvPr/>
        </p:nvPicPr>
        <p:blipFill rotWithShape="1">
          <a:blip r:embed="rId77">
            <a:alphaModFix/>
          </a:blip>
          <a:srcRect b="0" l="0" r="0" t="0"/>
          <a:stretch/>
        </p:blipFill>
        <p:spPr>
          <a:xfrm>
            <a:off x="6065582" y="4645991"/>
            <a:ext cx="201874" cy="2018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9" id="2722" name="Google Shape;2722;p14"/>
          <p:cNvPicPr preferRelativeResize="0"/>
          <p:nvPr/>
        </p:nvPicPr>
        <p:blipFill rotWithShape="1">
          <a:blip r:embed="rId78">
            <a:alphaModFix/>
          </a:blip>
          <a:srcRect b="0" l="0" r="0" t="0"/>
          <a:stretch/>
        </p:blipFill>
        <p:spPr>
          <a:xfrm>
            <a:off x="6026532" y="4736863"/>
            <a:ext cx="38839" cy="200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0" id="2723" name="Google Shape;2723;p14"/>
          <p:cNvPicPr preferRelativeResize="0"/>
          <p:nvPr/>
        </p:nvPicPr>
        <p:blipFill rotWithShape="1">
          <a:blip r:embed="rId79">
            <a:alphaModFix/>
          </a:blip>
          <a:srcRect b="0" l="0" r="0" t="0"/>
          <a:stretch/>
        </p:blipFill>
        <p:spPr>
          <a:xfrm>
            <a:off x="6250789" y="4755424"/>
            <a:ext cx="209385" cy="655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1" id="2724" name="Google Shape;2724;p14"/>
          <p:cNvPicPr preferRelativeResize="0"/>
          <p:nvPr/>
        </p:nvPicPr>
        <p:blipFill rotWithShape="1">
          <a:blip r:embed="rId80">
            <a:alphaModFix/>
          </a:blip>
          <a:srcRect b="0" l="0" r="0" t="0"/>
          <a:stretch/>
        </p:blipFill>
        <p:spPr>
          <a:xfrm>
            <a:off x="6254012" y="5152106"/>
            <a:ext cx="73195" cy="1261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2" id="2725" name="Google Shape;2725;p14"/>
          <p:cNvPicPr preferRelativeResize="0"/>
          <p:nvPr/>
        </p:nvPicPr>
        <p:blipFill rotWithShape="1">
          <a:blip r:embed="rId81">
            <a:alphaModFix/>
          </a:blip>
          <a:srcRect b="0" l="0" r="0" t="0"/>
          <a:stretch/>
        </p:blipFill>
        <p:spPr>
          <a:xfrm>
            <a:off x="5867977" y="6157074"/>
            <a:ext cx="54631" cy="1350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3" id="2726" name="Google Shape;2726;p14"/>
          <p:cNvPicPr preferRelativeResize="0"/>
          <p:nvPr/>
        </p:nvPicPr>
        <p:blipFill rotWithShape="1">
          <a:blip r:embed="rId82">
            <a:alphaModFix/>
          </a:blip>
          <a:srcRect b="0" l="0" r="0" t="0"/>
          <a:stretch/>
        </p:blipFill>
        <p:spPr>
          <a:xfrm>
            <a:off x="6759758" y="5868808"/>
            <a:ext cx="53350" cy="2643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4" id="2727" name="Google Shape;2727;p14"/>
          <p:cNvPicPr preferRelativeResize="0"/>
          <p:nvPr/>
        </p:nvPicPr>
        <p:blipFill rotWithShape="1">
          <a:blip r:embed="rId83">
            <a:alphaModFix/>
          </a:blip>
          <a:srcRect b="0" l="0" r="0" t="0"/>
          <a:stretch/>
        </p:blipFill>
        <p:spPr>
          <a:xfrm>
            <a:off x="5786675" y="6029262"/>
            <a:ext cx="1326539" cy="8889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5" id="2728" name="Google Shape;2728;p14"/>
          <p:cNvPicPr preferRelativeResize="0"/>
          <p:nvPr/>
        </p:nvPicPr>
        <p:blipFill rotWithShape="1">
          <a:blip r:embed="rId84">
            <a:alphaModFix/>
          </a:blip>
          <a:srcRect b="0" l="0" r="0" t="0"/>
          <a:stretch/>
        </p:blipFill>
        <p:spPr>
          <a:xfrm>
            <a:off x="2980858" y="5583956"/>
            <a:ext cx="1971822" cy="11462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6" id="2729" name="Google Shape;2729;p14"/>
          <p:cNvPicPr preferRelativeResize="0"/>
          <p:nvPr/>
        </p:nvPicPr>
        <p:blipFill rotWithShape="1">
          <a:blip r:embed="rId85">
            <a:alphaModFix/>
          </a:blip>
          <a:srcRect b="0" l="0" r="0" t="0"/>
          <a:stretch/>
        </p:blipFill>
        <p:spPr>
          <a:xfrm>
            <a:off x="4713297" y="5583956"/>
            <a:ext cx="247632" cy="11462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7" id="2730" name="Google Shape;2730;p14"/>
          <p:cNvPicPr preferRelativeResize="0"/>
          <p:nvPr/>
        </p:nvPicPr>
        <p:blipFill rotWithShape="1">
          <a:blip r:embed="rId86">
            <a:alphaModFix/>
          </a:blip>
          <a:srcRect b="0" l="0" r="0" t="0"/>
          <a:stretch/>
        </p:blipFill>
        <p:spPr>
          <a:xfrm>
            <a:off x="3190290" y="6730386"/>
            <a:ext cx="2459174" cy="917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8" id="2731" name="Google Shape;2731;p14"/>
          <p:cNvPicPr preferRelativeResize="0"/>
          <p:nvPr/>
        </p:nvPicPr>
        <p:blipFill rotWithShape="1">
          <a:blip r:embed="rId87">
            <a:alphaModFix/>
          </a:blip>
          <a:srcRect b="0" l="0" r="0" t="0"/>
          <a:stretch/>
        </p:blipFill>
        <p:spPr>
          <a:xfrm>
            <a:off x="4837064" y="6730386"/>
            <a:ext cx="812399" cy="917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9" id="2732" name="Google Shape;2732;p14"/>
          <p:cNvPicPr preferRelativeResize="0"/>
          <p:nvPr/>
        </p:nvPicPr>
        <p:blipFill rotWithShape="1">
          <a:blip r:embed="rId88">
            <a:alphaModFix/>
          </a:blip>
          <a:srcRect b="0" l="0" r="0" t="0"/>
          <a:stretch/>
        </p:blipFill>
        <p:spPr>
          <a:xfrm>
            <a:off x="3768190" y="5952814"/>
            <a:ext cx="314006" cy="4360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0" id="2733" name="Google Shape;2733;p14"/>
          <p:cNvPicPr preferRelativeResize="0"/>
          <p:nvPr/>
        </p:nvPicPr>
        <p:blipFill rotWithShape="1">
          <a:blip r:embed="rId89">
            <a:alphaModFix/>
          </a:blip>
          <a:srcRect b="0" l="0" r="0" t="0"/>
          <a:stretch/>
        </p:blipFill>
        <p:spPr>
          <a:xfrm>
            <a:off x="3190290" y="6730386"/>
            <a:ext cx="2459174" cy="917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1" id="2734" name="Google Shape;2734;p14"/>
          <p:cNvPicPr preferRelativeResize="0"/>
          <p:nvPr/>
        </p:nvPicPr>
        <p:blipFill rotWithShape="1">
          <a:blip r:embed="rId90">
            <a:alphaModFix/>
          </a:blip>
          <a:srcRect b="0" l="0" r="0" t="0"/>
          <a:stretch/>
        </p:blipFill>
        <p:spPr>
          <a:xfrm>
            <a:off x="2183060" y="6789284"/>
            <a:ext cx="4246576" cy="1519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2" id="2735" name="Google Shape;2735;p14"/>
          <p:cNvPicPr preferRelativeResize="0"/>
          <p:nvPr/>
        </p:nvPicPr>
        <p:blipFill rotWithShape="1">
          <a:blip r:embed="rId91">
            <a:alphaModFix/>
          </a:blip>
          <a:srcRect b="0" l="0" r="0" t="0"/>
          <a:stretch/>
        </p:blipFill>
        <p:spPr>
          <a:xfrm>
            <a:off x="20665482" y="660400"/>
            <a:ext cx="609780" cy="6644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3" id="2736" name="Google Shape;2736;p14"/>
          <p:cNvPicPr preferRelativeResize="0"/>
          <p:nvPr/>
        </p:nvPicPr>
        <p:blipFill rotWithShape="1">
          <a:blip r:embed="rId92">
            <a:alphaModFix/>
          </a:blip>
          <a:srcRect b="0" l="0" r="0" t="0"/>
          <a:stretch/>
        </p:blipFill>
        <p:spPr>
          <a:xfrm>
            <a:off x="20754638" y="749795"/>
            <a:ext cx="431591" cy="4859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4" id="2737" name="Google Shape;2737;p14"/>
          <p:cNvPicPr preferRelativeResize="0"/>
          <p:nvPr/>
        </p:nvPicPr>
        <p:blipFill rotWithShape="1">
          <a:blip r:embed="rId93">
            <a:alphaModFix/>
          </a:blip>
          <a:srcRect b="0" l="0" r="0" t="0"/>
          <a:stretch/>
        </p:blipFill>
        <p:spPr>
          <a:xfrm>
            <a:off x="21390906" y="705277"/>
            <a:ext cx="2406487" cy="430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5" id="2738" name="Google Shape;2738;p14"/>
          <p:cNvPicPr preferRelativeResize="0"/>
          <p:nvPr/>
        </p:nvPicPr>
        <p:blipFill rotWithShape="1">
          <a:blip r:embed="rId94">
            <a:alphaModFix/>
          </a:blip>
          <a:srcRect b="0" l="0" r="0" t="0"/>
          <a:stretch/>
        </p:blipFill>
        <p:spPr>
          <a:xfrm>
            <a:off x="21377375" y="1134294"/>
            <a:ext cx="2422026" cy="244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2" name="Shape 2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0" id="2743" name="Google Shape;274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" id="2744" name="Google Shape;274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371171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5" name="Google Shape;2745;p15"/>
          <p:cNvSpPr txBox="1"/>
          <p:nvPr/>
        </p:nvSpPr>
        <p:spPr>
          <a:xfrm>
            <a:off x="1579224" y="1905000"/>
            <a:ext cx="83178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45E"/>
              </a:buClr>
              <a:buSzPts val="7000"/>
              <a:buFont typeface="Helvetica Neue"/>
              <a:buNone/>
            </a:pPr>
            <a:r>
              <a:rPr b="1" i="0" lang="en-US" sz="7000" u="none" cap="none" strike="noStrike">
                <a:solidFill>
                  <a:srgbClr val="0304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Current</a:t>
            </a:r>
            <a:r>
              <a:rPr b="1" lang="en-US" sz="7000">
                <a:solidFill>
                  <a:srgbClr val="0304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7000" u="none" cap="none" strike="noStrike">
                <a:solidFill>
                  <a:srgbClr val="0304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Process</a:t>
            </a:r>
            <a:endParaRPr/>
          </a:p>
        </p:txBody>
      </p:sp>
      <p:pic>
        <p:nvPicPr>
          <p:cNvPr descr="Image 2" id="2746" name="Google Shape;2746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111500"/>
            <a:ext cx="11583848" cy="14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7" name="Google Shape;2747;p15"/>
          <p:cNvSpPr txBox="1"/>
          <p:nvPr/>
        </p:nvSpPr>
        <p:spPr>
          <a:xfrm>
            <a:off x="1727416" y="3340100"/>
            <a:ext cx="8463492" cy="10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Product is developed in isolation until it is “complete”, then it is released</a:t>
            </a:r>
            <a:endParaRPr/>
          </a:p>
        </p:txBody>
      </p:sp>
      <p:pic>
        <p:nvPicPr>
          <p:cNvPr descr="Image 3" id="2748" name="Google Shape;2748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648200"/>
            <a:ext cx="11583848" cy="14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9" name="Google Shape;2749;p15"/>
          <p:cNvSpPr txBox="1"/>
          <p:nvPr/>
        </p:nvSpPr>
        <p:spPr>
          <a:xfrm>
            <a:off x="1727415" y="4851400"/>
            <a:ext cx="9060468" cy="10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science is left to development, only to be altered after release by data team</a:t>
            </a:r>
            <a:endParaRPr/>
          </a:p>
        </p:txBody>
      </p:sp>
      <p:pic>
        <p:nvPicPr>
          <p:cNvPr descr="Image 4" id="2750" name="Google Shape;2750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6184900"/>
            <a:ext cx="11583848" cy="24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1" name="Google Shape;2751;p15"/>
          <p:cNvSpPr txBox="1"/>
          <p:nvPr/>
        </p:nvSpPr>
        <p:spPr>
          <a:xfrm>
            <a:off x="1727415" y="6337300"/>
            <a:ext cx="9720950" cy="20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Pain point: Product team reviewing completed code &amp; proposing further updates, leads to time-consuming end-of-pipe revisions and product delays</a:t>
            </a:r>
            <a:endParaRPr/>
          </a:p>
        </p:txBody>
      </p:sp>
      <p:pic>
        <p:nvPicPr>
          <p:cNvPr descr="Image 5" id="2752" name="Google Shape;2752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03824" y="10718800"/>
            <a:ext cx="6846157" cy="299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" id="2753" name="Google Shape;2753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200375" y="6007100"/>
            <a:ext cx="9068934" cy="7708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2754" name="Google Shape;2754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454407" y="6007100"/>
            <a:ext cx="8814903" cy="7708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" id="2755" name="Google Shape;2755;p1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440467" y="3543300"/>
            <a:ext cx="6074833" cy="9029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2756" name="Google Shape;2756;p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3730416" y="7010400"/>
            <a:ext cx="1435280" cy="1917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" id="2757" name="Google Shape;2757;p1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0665482" y="660400"/>
            <a:ext cx="609776" cy="6644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" id="2758" name="Google Shape;2758;p1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0754641" y="749795"/>
            <a:ext cx="431588" cy="4859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" id="2759" name="Google Shape;2759;p1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1390906" y="705277"/>
            <a:ext cx="2406487" cy="430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" id="2760" name="Google Shape;2760;p1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1377380" y="1134294"/>
            <a:ext cx="2422029" cy="244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4" name="Shape 2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0" id="2765" name="Google Shape;276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" id="2766" name="Google Shape;276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371171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7" name="Google Shape;2767;p16"/>
          <p:cNvSpPr txBox="1"/>
          <p:nvPr/>
        </p:nvSpPr>
        <p:spPr>
          <a:xfrm>
            <a:off x="1689310" y="1968500"/>
            <a:ext cx="11511874" cy="9156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45E"/>
              </a:buClr>
              <a:buSzPts val="7000"/>
              <a:buFont typeface="Helvetica Neue"/>
              <a:buNone/>
            </a:pPr>
            <a:r>
              <a:rPr b="1" i="0" lang="en-US" sz="7000" u="none" cap="none" strike="noStrike">
                <a:solidFill>
                  <a:srgbClr val="0304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Proposed Process Changes</a:t>
            </a:r>
            <a:endParaRPr/>
          </a:p>
        </p:txBody>
      </p:sp>
      <p:pic>
        <p:nvPicPr>
          <p:cNvPr descr="Image 2" id="2768" name="Google Shape;276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213100"/>
            <a:ext cx="12625379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9" name="Google Shape;2769;p16"/>
          <p:cNvSpPr/>
          <p:nvPr/>
        </p:nvSpPr>
        <p:spPr>
          <a:xfrm>
            <a:off x="941467" y="4322400"/>
            <a:ext cx="9323100" cy="1460400"/>
          </a:xfrm>
          <a:prstGeom prst="roundRect">
            <a:avLst>
              <a:gd fmla="val 1753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0" name="Google Shape;2770;p16"/>
          <p:cNvSpPr txBox="1"/>
          <p:nvPr/>
        </p:nvSpPr>
        <p:spPr>
          <a:xfrm>
            <a:off x="1284400" y="4576400"/>
            <a:ext cx="8473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Yields real-world customer engagement &amp; feedback</a:t>
            </a:r>
            <a:endParaRPr/>
          </a:p>
        </p:txBody>
      </p:sp>
      <p:sp>
        <p:nvSpPr>
          <p:cNvPr id="2771" name="Google Shape;2771;p16"/>
          <p:cNvSpPr/>
          <p:nvPr/>
        </p:nvSpPr>
        <p:spPr>
          <a:xfrm>
            <a:off x="941467" y="5859100"/>
            <a:ext cx="9323100" cy="1041300"/>
          </a:xfrm>
          <a:prstGeom prst="roundRect">
            <a:avLst>
              <a:gd fmla="val 2458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2" name="Google Shape;2772;p16"/>
          <p:cNvSpPr txBox="1"/>
          <p:nvPr/>
        </p:nvSpPr>
        <p:spPr>
          <a:xfrm>
            <a:off x="1284397" y="6138500"/>
            <a:ext cx="7570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 real performance metrics</a:t>
            </a:r>
            <a:endParaRPr/>
          </a:p>
        </p:txBody>
      </p:sp>
      <p:sp>
        <p:nvSpPr>
          <p:cNvPr id="2773" name="Google Shape;2773;p16"/>
          <p:cNvSpPr/>
          <p:nvPr/>
        </p:nvSpPr>
        <p:spPr>
          <a:xfrm>
            <a:off x="941467" y="6976700"/>
            <a:ext cx="9323100" cy="1041300"/>
          </a:xfrm>
          <a:prstGeom prst="roundRect">
            <a:avLst>
              <a:gd fmla="val 2458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4" name="Google Shape;2774;p16"/>
          <p:cNvSpPr txBox="1"/>
          <p:nvPr/>
        </p:nvSpPr>
        <p:spPr>
          <a:xfrm>
            <a:off x="1284399" y="7256100"/>
            <a:ext cx="8838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Iteratively improve the product from there</a:t>
            </a:r>
            <a:endParaRPr/>
          </a:p>
        </p:txBody>
      </p:sp>
      <p:pic>
        <p:nvPicPr>
          <p:cNvPr descr="Image 3" id="2775" name="Google Shape;2775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060163" y="3719817"/>
            <a:ext cx="438206" cy="280567"/>
          </a:xfrm>
          <a:prstGeom prst="rect">
            <a:avLst/>
          </a:prstGeom>
          <a:noFill/>
          <a:ln>
            <a:noFill/>
          </a:ln>
        </p:spPr>
      </p:pic>
      <p:sp>
        <p:nvSpPr>
          <p:cNvPr id="2776" name="Google Shape;2776;p16"/>
          <p:cNvSpPr txBox="1"/>
          <p:nvPr/>
        </p:nvSpPr>
        <p:spPr>
          <a:xfrm>
            <a:off x="941476" y="3598500"/>
            <a:ext cx="10118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Deploy early (MVP) and frequently to production</a:t>
            </a:r>
            <a:endParaRPr/>
          </a:p>
        </p:txBody>
      </p:sp>
      <p:pic>
        <p:nvPicPr>
          <p:cNvPr descr="Image 4" id="2777" name="Google Shape;2777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022553" y="7162800"/>
            <a:ext cx="10364496" cy="14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8" name="Google Shape;2778;p16"/>
          <p:cNvSpPr txBox="1"/>
          <p:nvPr/>
        </p:nvSpPr>
        <p:spPr>
          <a:xfrm>
            <a:off x="14721140" y="7404100"/>
            <a:ext cx="9184356" cy="10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Backlog definition should be done by the product and engineering teams together</a:t>
            </a:r>
            <a:endParaRPr/>
          </a:p>
        </p:txBody>
      </p:sp>
      <p:pic>
        <p:nvPicPr>
          <p:cNvPr descr="Image 5" id="2779" name="Google Shape;2779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022553" y="8699500"/>
            <a:ext cx="10364496" cy="104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0" name="Google Shape;2780;p16"/>
          <p:cNvSpPr txBox="1"/>
          <p:nvPr/>
        </p:nvSpPr>
        <p:spPr>
          <a:xfrm>
            <a:off x="14721151" y="8953500"/>
            <a:ext cx="9184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Regular demos; every 2 weeks; scheduled</a:t>
            </a:r>
            <a:endParaRPr/>
          </a:p>
        </p:txBody>
      </p:sp>
      <p:pic>
        <p:nvPicPr>
          <p:cNvPr descr="Image 6" id="2781" name="Google Shape;2781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022553" y="9817100"/>
            <a:ext cx="10364496" cy="104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2" name="Google Shape;2782;p16"/>
          <p:cNvSpPr txBox="1"/>
          <p:nvPr/>
        </p:nvSpPr>
        <p:spPr>
          <a:xfrm>
            <a:off x="14721154" y="10058400"/>
            <a:ext cx="8990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Product owner reviews every PR</a:t>
            </a:r>
            <a:endParaRPr/>
          </a:p>
        </p:txBody>
      </p:sp>
      <p:pic>
        <p:nvPicPr>
          <p:cNvPr descr="Image 7" id="2783" name="Google Shape;2783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022553" y="10934700"/>
            <a:ext cx="10364496" cy="14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4" name="Google Shape;2784;p16"/>
          <p:cNvSpPr txBox="1"/>
          <p:nvPr/>
        </p:nvSpPr>
        <p:spPr>
          <a:xfrm>
            <a:off x="14721152" y="11150600"/>
            <a:ext cx="8838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Integrate QA formally into the product development lifecycle</a:t>
            </a:r>
            <a:endParaRPr/>
          </a:p>
        </p:txBody>
      </p:sp>
      <p:pic>
        <p:nvPicPr>
          <p:cNvPr descr="Image 8" id="2785" name="Google Shape;2785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692736" y="10718800"/>
            <a:ext cx="6846157" cy="299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2786" name="Google Shape;2786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140291" y="1504788"/>
            <a:ext cx="6894340" cy="65133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" id="2787" name="Google Shape;2787;p1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0665482" y="660400"/>
            <a:ext cx="609776" cy="6644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" id="2788" name="Google Shape;2788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0754641" y="749795"/>
            <a:ext cx="431588" cy="4859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" id="2789" name="Google Shape;2789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1390906" y="705277"/>
            <a:ext cx="2406487" cy="430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" id="2790" name="Google Shape;2790;p1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1377380" y="1134294"/>
            <a:ext cx="2422029" cy="244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4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0" id="2795" name="Google Shape;279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" id="2796" name="Google Shape;279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3711707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7" name="Google Shape;2797;p17"/>
          <p:cNvSpPr txBox="1"/>
          <p:nvPr/>
        </p:nvSpPr>
        <p:spPr>
          <a:xfrm>
            <a:off x="1515722" y="1905000"/>
            <a:ext cx="10711674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45E"/>
              </a:buClr>
              <a:buSzPts val="7000"/>
              <a:buFont typeface="Helvetica Neue"/>
              <a:buNone/>
            </a:pPr>
            <a:r>
              <a:rPr b="1" i="0" lang="en-US" sz="7000" u="none" cap="none" strike="noStrike">
                <a:solidFill>
                  <a:srgbClr val="0304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Further food for thought</a:t>
            </a:r>
            <a:endParaRPr/>
          </a:p>
        </p:txBody>
      </p:sp>
      <p:pic>
        <p:nvPicPr>
          <p:cNvPr descr="Image 2" id="2798" name="Google Shape;279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213100"/>
            <a:ext cx="11380622" cy="5930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2799" name="Google Shape;2799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55032" y="3745917"/>
            <a:ext cx="438206" cy="280567"/>
          </a:xfrm>
          <a:prstGeom prst="rect">
            <a:avLst/>
          </a:prstGeom>
          <a:noFill/>
          <a:ln>
            <a:noFill/>
          </a:ln>
        </p:spPr>
      </p:pic>
      <p:sp>
        <p:nvSpPr>
          <p:cNvPr id="2800" name="Google Shape;2800;p17"/>
          <p:cNvSpPr/>
          <p:nvPr/>
        </p:nvSpPr>
        <p:spPr>
          <a:xfrm>
            <a:off x="1740117" y="4356100"/>
            <a:ext cx="8040106" cy="1460500"/>
          </a:xfrm>
          <a:prstGeom prst="roundRect">
            <a:avLst>
              <a:gd fmla="val 1753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1" name="Google Shape;2801;p17"/>
          <p:cNvSpPr txBox="1"/>
          <p:nvPr/>
        </p:nvSpPr>
        <p:spPr>
          <a:xfrm>
            <a:off x="2083060" y="4635500"/>
            <a:ext cx="7688694" cy="9222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Include QA-automation, for regression testing</a:t>
            </a:r>
            <a:endParaRPr/>
          </a:p>
        </p:txBody>
      </p:sp>
      <p:sp>
        <p:nvSpPr>
          <p:cNvPr id="2802" name="Google Shape;2802;p17"/>
          <p:cNvSpPr/>
          <p:nvPr/>
        </p:nvSpPr>
        <p:spPr>
          <a:xfrm>
            <a:off x="1740117" y="5892800"/>
            <a:ext cx="8040106" cy="1041400"/>
          </a:xfrm>
          <a:prstGeom prst="roundRect">
            <a:avLst>
              <a:gd fmla="val 2458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3" name="Google Shape;2803;p17"/>
          <p:cNvSpPr txBox="1"/>
          <p:nvPr/>
        </p:nvSpPr>
        <p:spPr>
          <a:xfrm>
            <a:off x="2083048" y="6172200"/>
            <a:ext cx="7390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Begin load/performance testing</a:t>
            </a:r>
            <a:endParaRPr/>
          </a:p>
        </p:txBody>
      </p:sp>
      <p:sp>
        <p:nvSpPr>
          <p:cNvPr id="2804" name="Google Shape;2804;p17"/>
          <p:cNvSpPr/>
          <p:nvPr/>
        </p:nvSpPr>
        <p:spPr>
          <a:xfrm>
            <a:off x="1740117" y="7010400"/>
            <a:ext cx="8040106" cy="1460500"/>
          </a:xfrm>
          <a:prstGeom prst="roundRect">
            <a:avLst>
              <a:gd fmla="val 1753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5" name="Google Shape;2805;p17"/>
          <p:cNvSpPr txBox="1"/>
          <p:nvPr/>
        </p:nvSpPr>
        <p:spPr>
          <a:xfrm>
            <a:off x="2083059" y="7213600"/>
            <a:ext cx="62535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Include QA as a formal part of deployment processes</a:t>
            </a:r>
            <a:endParaRPr/>
          </a:p>
        </p:txBody>
      </p:sp>
      <p:sp>
        <p:nvSpPr>
          <p:cNvPr id="2806" name="Google Shape;2806;p17"/>
          <p:cNvSpPr txBox="1"/>
          <p:nvPr/>
        </p:nvSpPr>
        <p:spPr>
          <a:xfrm>
            <a:off x="1740117" y="3632200"/>
            <a:ext cx="2544552" cy="5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Increase QA</a:t>
            </a:r>
            <a:endParaRPr/>
          </a:p>
        </p:txBody>
      </p:sp>
      <p:pic>
        <p:nvPicPr>
          <p:cNvPr descr="Image 4" id="2807" name="Google Shape;2807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380621" y="4876800"/>
            <a:ext cx="13006427" cy="8839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" id="2808" name="Google Shape;2808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142717" y="0"/>
            <a:ext cx="6846157" cy="3022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" id="2809" name="Google Shape;2809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0665482" y="660400"/>
            <a:ext cx="609776" cy="6644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2810" name="Google Shape;2810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0754641" y="749795"/>
            <a:ext cx="431594" cy="4859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" id="2811" name="Google Shape;2811;p1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1390911" y="705277"/>
            <a:ext cx="2406480" cy="430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2812" name="Google Shape;2812;p1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1377380" y="1134294"/>
            <a:ext cx="2422023" cy="244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6" name="Shape 2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0" id="2817" name="Google Shape;281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" id="2818" name="Google Shape;281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3711713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" id="2819" name="Google Shape;281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32841" y="5397500"/>
            <a:ext cx="12726992" cy="8318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2820" name="Google Shape;2820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262457" y="4445000"/>
            <a:ext cx="1435280" cy="19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1" name="Google Shape;2821;p18"/>
          <p:cNvSpPr txBox="1"/>
          <p:nvPr/>
        </p:nvSpPr>
        <p:spPr>
          <a:xfrm>
            <a:off x="11990299" y="10414000"/>
            <a:ext cx="11638889" cy="19189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Helvetica Neue"/>
              <a:buNone/>
            </a:pPr>
            <a:r>
              <a:rPr b="0" i="0" lang="en-US" sz="7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Let’s look at how the </a:t>
            </a:r>
            <a:r>
              <a:rPr b="1" i="0" lang="en-US" sz="7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systems are constructed</a:t>
            </a:r>
            <a:endParaRPr/>
          </a:p>
        </p:txBody>
      </p:sp>
      <p:sp>
        <p:nvSpPr>
          <p:cNvPr id="2822" name="Google Shape;2822;p18"/>
          <p:cNvSpPr txBox="1"/>
          <p:nvPr/>
        </p:nvSpPr>
        <p:spPr>
          <a:xfrm>
            <a:off x="11990299" y="8763000"/>
            <a:ext cx="5427813" cy="13588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EE6C4D"/>
              </a:buClr>
              <a:buSzPts val="10000"/>
              <a:buFont typeface="Helvetica Neue"/>
              <a:buNone/>
            </a:pPr>
            <a:r>
              <a:rPr b="1" i="0" lang="en-US" sz="10000" u="none" cap="none" strike="noStrike">
                <a:solidFill>
                  <a:srgbClr val="EE6C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Systems</a:t>
            </a:r>
            <a:endParaRPr/>
          </a:p>
        </p:txBody>
      </p:sp>
      <p:sp>
        <p:nvSpPr>
          <p:cNvPr id="2823" name="Google Shape;2823;p18"/>
          <p:cNvSpPr txBox="1"/>
          <p:nvPr/>
        </p:nvSpPr>
        <p:spPr>
          <a:xfrm>
            <a:off x="11990299" y="6464300"/>
            <a:ext cx="2028021" cy="21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6C4D"/>
              </a:buClr>
              <a:buSzPts val="14000"/>
              <a:buFont typeface="Helvetica Neue Light"/>
              <a:buNone/>
            </a:pPr>
            <a:r>
              <a:rPr b="0" i="0" lang="en-US" sz="14000" u="none" cap="none" strike="noStrike">
                <a:solidFill>
                  <a:srgbClr val="EE6C4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3.</a:t>
            </a:r>
            <a:endParaRPr/>
          </a:p>
        </p:txBody>
      </p:sp>
      <p:sp>
        <p:nvSpPr>
          <p:cNvPr id="2824" name="Google Shape;2824;p18"/>
          <p:cNvSpPr/>
          <p:nvPr/>
        </p:nvSpPr>
        <p:spPr>
          <a:xfrm>
            <a:off x="7062082" y="-3898900"/>
            <a:ext cx="6858859" cy="6845300"/>
          </a:xfrm>
          <a:prstGeom prst="ellipse">
            <a:avLst/>
          </a:prstGeom>
          <a:solidFill>
            <a:srgbClr val="37C4F1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4" id="2825" name="Google Shape;2825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3467" y="3263900"/>
            <a:ext cx="8197503" cy="8102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" id="2826" name="Google Shape;2826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4945" y="4252688"/>
            <a:ext cx="3763466" cy="45043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" id="2827" name="Google Shape;2827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77167" y="5274481"/>
            <a:ext cx="2889439" cy="33615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2828" name="Google Shape;2828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929989" y="4485097"/>
            <a:ext cx="2444897" cy="44441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" id="2829" name="Google Shape;2829;p1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21741" y="5744591"/>
            <a:ext cx="7492242" cy="45763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2830" name="Google Shape;2830;p1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49531" y="5899596"/>
            <a:ext cx="7183492" cy="42890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" id="2831" name="Google Shape;2831;p1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986076" y="7976195"/>
            <a:ext cx="40641" cy="3355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" id="2832" name="Google Shape;2832;p1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616185" y="6091013"/>
            <a:ext cx="2433792" cy="14873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" id="2833" name="Google Shape;2833;p1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90372" y="10301224"/>
            <a:ext cx="8019818" cy="3934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" id="2834" name="Google Shape;2834;p1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883526" y="5727055"/>
            <a:ext cx="2951863" cy="15215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" id="2835" name="Google Shape;2835;p18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622735" y="4012412"/>
            <a:ext cx="2976377" cy="13887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" id="2836" name="Google Shape;2836;p18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4007654" y="4434539"/>
            <a:ext cx="2416095" cy="24157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" id="2837" name="Google Shape;2837;p18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4952841" y="5379634"/>
            <a:ext cx="525605" cy="5255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" id="2838" name="Google Shape;2838;p18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4521644" y="4955845"/>
            <a:ext cx="1377292" cy="1377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" id="2839" name="Google Shape;2839;p18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519368" y="3688481"/>
            <a:ext cx="1082355" cy="10822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" id="2840" name="Google Shape;2840;p18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6937960" y="4107110"/>
            <a:ext cx="245074" cy="2450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" id="2841" name="Google Shape;2841;p18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6611704" y="4057184"/>
            <a:ext cx="1153397" cy="8772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" id="2842" name="Google Shape;2842;p18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6357475" y="3525813"/>
            <a:ext cx="1175999" cy="8195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" id="2843" name="Google Shape;2843;p18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6744416" y="3913423"/>
            <a:ext cx="632231" cy="6323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" id="2844" name="Google Shape;2844;p18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2233996" y="6804098"/>
            <a:ext cx="2366089" cy="26641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" id="2845" name="Google Shape;2845;p18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101004" y="5968863"/>
            <a:ext cx="2440614" cy="25360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" id="2846" name="Google Shape;2846;p18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306025" y="6187021"/>
            <a:ext cx="3094577" cy="3094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" id="2847" name="Google Shape;2847;p18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2527407" y="7408118"/>
            <a:ext cx="651892" cy="6518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" id="2848" name="Google Shape;2848;p18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989098" y="6880287"/>
            <a:ext cx="1720544" cy="17204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" id="2849" name="Google Shape;2849;p18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5754518" y="8125184"/>
            <a:ext cx="497704" cy="4090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" id="2850" name="Google Shape;2850;p18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6089617" y="7578018"/>
            <a:ext cx="460607" cy="826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" id="2851" name="Google Shape;2851;p18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6485485" y="11096959"/>
            <a:ext cx="566940" cy="2393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" id="2852" name="Google Shape;2852;p18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6476663" y="11274449"/>
            <a:ext cx="577602" cy="920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" id="2853" name="Google Shape;2853;p18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7812971" y="11103048"/>
            <a:ext cx="270462" cy="2300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" id="2854" name="Google Shape;2854;p18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7820977" y="11323897"/>
            <a:ext cx="262441" cy="341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" id="2855" name="Google Shape;2855;p18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7798493" y="10882623"/>
            <a:ext cx="163866" cy="3073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" id="2856" name="Google Shape;2856;p18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6878653" y="10904252"/>
            <a:ext cx="146246" cy="231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" id="2857" name="Google Shape;2857;p18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6618069" y="8815734"/>
            <a:ext cx="1342980" cy="21923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" id="2858" name="Google Shape;2858;p18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6939918" y="9146393"/>
            <a:ext cx="104338" cy="1063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" id="2859" name="Google Shape;2859;p18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6174423" y="7136345"/>
            <a:ext cx="1081241" cy="17833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" id="2860" name="Google Shape;2860;p18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4926441" y="8035925"/>
            <a:ext cx="3804491" cy="13455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" id="2861" name="Google Shape;2861;p18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3623123" y="7230020"/>
            <a:ext cx="1581825" cy="16540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1" id="2862" name="Google Shape;2862;p18"/>
          <p:cNvPicPr preferRelativeResize="0"/>
          <p:nvPr/>
        </p:nvPicPr>
        <p:blipFill rotWithShape="1">
          <a:blip r:embed="rId44">
            <a:alphaModFix/>
          </a:blip>
          <a:srcRect b="0" l="0" r="0" t="0"/>
          <a:stretch/>
        </p:blipFill>
        <p:spPr>
          <a:xfrm>
            <a:off x="3607923" y="7290221"/>
            <a:ext cx="1581826" cy="16540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2" id="2863" name="Google Shape;2863;p18"/>
          <p:cNvPicPr preferRelativeResize="0"/>
          <p:nvPr/>
        </p:nvPicPr>
        <p:blipFill rotWithShape="1">
          <a:blip r:embed="rId45">
            <a:alphaModFix/>
          </a:blip>
          <a:srcRect b="0" l="0" r="0" t="0"/>
          <a:stretch/>
        </p:blipFill>
        <p:spPr>
          <a:xfrm>
            <a:off x="4914319" y="8083946"/>
            <a:ext cx="3804499" cy="13455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3" id="2864" name="Google Shape;2864;p18"/>
          <p:cNvPicPr preferRelativeResize="0"/>
          <p:nvPr/>
        </p:nvPicPr>
        <p:blipFill rotWithShape="1">
          <a:blip r:embed="rId46">
            <a:alphaModFix/>
          </a:blip>
          <a:srcRect b="0" l="0" r="0" t="0"/>
          <a:stretch/>
        </p:blipFill>
        <p:spPr>
          <a:xfrm>
            <a:off x="6993039" y="7148301"/>
            <a:ext cx="766245" cy="9594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4" id="2865" name="Google Shape;2865;p18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5459340" y="8466298"/>
            <a:ext cx="295181" cy="2025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5" id="2866" name="Google Shape;2866;p18"/>
          <p:cNvPicPr preferRelativeResize="0"/>
          <p:nvPr/>
        </p:nvPicPr>
        <p:blipFill rotWithShape="1">
          <a:blip r:embed="rId48">
            <a:alphaModFix/>
          </a:blip>
          <a:srcRect b="0" l="0" r="0" t="0"/>
          <a:stretch/>
        </p:blipFill>
        <p:spPr>
          <a:xfrm>
            <a:off x="7413918" y="8073417"/>
            <a:ext cx="350133" cy="8552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6" id="2867" name="Google Shape;2867;p18"/>
          <p:cNvPicPr preferRelativeResize="0"/>
          <p:nvPr/>
        </p:nvPicPr>
        <p:blipFill rotWithShape="1">
          <a:blip r:embed="rId49">
            <a:alphaModFix/>
          </a:blip>
          <a:srcRect b="0" l="0" r="0" t="0"/>
          <a:stretch/>
        </p:blipFill>
        <p:spPr>
          <a:xfrm>
            <a:off x="6397094" y="6666161"/>
            <a:ext cx="306200" cy="5669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7" id="2868" name="Google Shape;2868;p18"/>
          <p:cNvPicPr preferRelativeResize="0"/>
          <p:nvPr/>
        </p:nvPicPr>
        <p:blipFill rotWithShape="1">
          <a:blip r:embed="rId50">
            <a:alphaModFix/>
          </a:blip>
          <a:srcRect b="0" l="0" r="0" t="0"/>
          <a:stretch/>
        </p:blipFill>
        <p:spPr>
          <a:xfrm>
            <a:off x="6262863" y="6419601"/>
            <a:ext cx="343135" cy="4614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8" id="2869" name="Google Shape;2869;p18"/>
          <p:cNvPicPr preferRelativeResize="0"/>
          <p:nvPr/>
        </p:nvPicPr>
        <p:blipFill rotWithShape="1">
          <a:blip r:embed="rId51">
            <a:alphaModFix/>
          </a:blip>
          <a:srcRect b="0" l="0" r="0" t="0"/>
          <a:stretch/>
        </p:blipFill>
        <p:spPr>
          <a:xfrm>
            <a:off x="6239380" y="6269706"/>
            <a:ext cx="489542" cy="7244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9" id="2870" name="Google Shape;2870;p18"/>
          <p:cNvPicPr preferRelativeResize="0"/>
          <p:nvPr/>
        </p:nvPicPr>
        <p:blipFill rotWithShape="1">
          <a:blip r:embed="rId52">
            <a:alphaModFix/>
          </a:blip>
          <a:srcRect b="0" l="0" r="0" t="0"/>
          <a:stretch/>
        </p:blipFill>
        <p:spPr>
          <a:xfrm>
            <a:off x="20665482" y="660400"/>
            <a:ext cx="609780" cy="6644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0" id="2871" name="Google Shape;2871;p18"/>
          <p:cNvPicPr preferRelativeResize="0"/>
          <p:nvPr/>
        </p:nvPicPr>
        <p:blipFill rotWithShape="1">
          <a:blip r:embed="rId53">
            <a:alphaModFix/>
          </a:blip>
          <a:srcRect b="0" l="0" r="0" t="0"/>
          <a:stretch/>
        </p:blipFill>
        <p:spPr>
          <a:xfrm>
            <a:off x="20754638" y="749795"/>
            <a:ext cx="431591" cy="4859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1" id="2872" name="Google Shape;2872;p18"/>
          <p:cNvPicPr preferRelativeResize="0"/>
          <p:nvPr/>
        </p:nvPicPr>
        <p:blipFill rotWithShape="1">
          <a:blip r:embed="rId54">
            <a:alphaModFix/>
          </a:blip>
          <a:srcRect b="0" l="0" r="0" t="0"/>
          <a:stretch/>
        </p:blipFill>
        <p:spPr>
          <a:xfrm>
            <a:off x="21390906" y="705277"/>
            <a:ext cx="2406487" cy="430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2" id="2873" name="Google Shape;2873;p18"/>
          <p:cNvPicPr preferRelativeResize="0"/>
          <p:nvPr/>
        </p:nvPicPr>
        <p:blipFill rotWithShape="1">
          <a:blip r:embed="rId55">
            <a:alphaModFix/>
          </a:blip>
          <a:srcRect b="0" l="0" r="0" t="0"/>
          <a:stretch/>
        </p:blipFill>
        <p:spPr>
          <a:xfrm>
            <a:off x="21377375" y="1134294"/>
            <a:ext cx="2422026" cy="244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7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0" id="2878" name="Google Shape;287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" id="2879" name="Google Shape;287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3711713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" id="2880" name="Google Shape;288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74159" y="10668000"/>
            <a:ext cx="6846157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2881" name="Google Shape;2881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73384" y="1409700"/>
            <a:ext cx="15635654" cy="111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2" name="Google Shape;2882;p19"/>
          <p:cNvSpPr txBox="1"/>
          <p:nvPr/>
        </p:nvSpPr>
        <p:spPr>
          <a:xfrm>
            <a:off x="2354024" y="2120900"/>
            <a:ext cx="111570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45E"/>
              </a:buClr>
              <a:buSzPts val="7000"/>
              <a:buFont typeface="Helvetica Neue"/>
              <a:buNone/>
            </a:pPr>
            <a:r>
              <a:rPr b="1" i="0" lang="en-US" sz="7000" u="none" cap="none" strike="noStrike">
                <a:solidFill>
                  <a:srgbClr val="0304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Current Process</a:t>
            </a:r>
            <a:endParaRPr/>
          </a:p>
        </p:txBody>
      </p:sp>
      <p:pic>
        <p:nvPicPr>
          <p:cNvPr descr="Image 4" id="2883" name="Google Shape;2883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78422" y="3632200"/>
            <a:ext cx="13476384" cy="14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4" name="Google Shape;2884;p19"/>
          <p:cNvSpPr txBox="1"/>
          <p:nvPr/>
        </p:nvSpPr>
        <p:spPr>
          <a:xfrm>
            <a:off x="3150001" y="3873500"/>
            <a:ext cx="12629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Web application communicates with multiple microservices which in turn aggregate data from multiple data-sources</a:t>
            </a:r>
            <a:endParaRPr/>
          </a:p>
        </p:txBody>
      </p:sp>
      <p:pic>
        <p:nvPicPr>
          <p:cNvPr descr="Image 5" id="2885" name="Google Shape;2885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78422" y="5168900"/>
            <a:ext cx="13476384" cy="14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6" name="Google Shape;2886;p19"/>
          <p:cNvSpPr txBox="1"/>
          <p:nvPr/>
        </p:nvSpPr>
        <p:spPr>
          <a:xfrm>
            <a:off x="3149993" y="5384800"/>
            <a:ext cx="10038490" cy="10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Deployment processes exist, but aren’t formalized into a managed CI/CD pipeline</a:t>
            </a:r>
            <a:endParaRPr/>
          </a:p>
        </p:txBody>
      </p:sp>
      <p:pic>
        <p:nvPicPr>
          <p:cNvPr descr="Image 6" id="2887" name="Google Shape;2887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578422" y="6705600"/>
            <a:ext cx="13476384" cy="104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8" name="Google Shape;2888;p19"/>
          <p:cNvSpPr txBox="1"/>
          <p:nvPr/>
        </p:nvSpPr>
        <p:spPr>
          <a:xfrm>
            <a:off x="3150006" y="6985000"/>
            <a:ext cx="12193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There is no automated QA system</a:t>
            </a:r>
            <a:endParaRPr/>
          </a:p>
        </p:txBody>
      </p:sp>
      <p:pic>
        <p:nvPicPr>
          <p:cNvPr descr="Image 7" id="2889" name="Google Shape;2889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578422" y="7823200"/>
            <a:ext cx="13476384" cy="367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0" name="Google Shape;2890;p19"/>
          <p:cNvSpPr/>
          <p:nvPr/>
        </p:nvSpPr>
        <p:spPr>
          <a:xfrm>
            <a:off x="3149993" y="8864600"/>
            <a:ext cx="12193525" cy="2184400"/>
          </a:xfrm>
          <a:prstGeom prst="roundRect">
            <a:avLst>
              <a:gd fmla="val 1172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1" name="Google Shape;2891;p19"/>
          <p:cNvSpPr txBox="1"/>
          <p:nvPr/>
        </p:nvSpPr>
        <p:spPr>
          <a:xfrm>
            <a:off x="3150001" y="8077200"/>
            <a:ext cx="11972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live monitoring systems exist (such as New Relic)</a:t>
            </a:r>
            <a:endParaRPr/>
          </a:p>
        </p:txBody>
      </p:sp>
      <p:sp>
        <p:nvSpPr>
          <p:cNvPr id="2892" name="Google Shape;2892;p19"/>
          <p:cNvSpPr txBox="1"/>
          <p:nvPr/>
        </p:nvSpPr>
        <p:spPr>
          <a:xfrm>
            <a:off x="3480234" y="9017000"/>
            <a:ext cx="114483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35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Any application issues require all top personnel to immediately context-switch, and pour through dozens of disorganized CloudWatch logs, and be on-call 24/7</a:t>
            </a:r>
            <a:endParaRPr/>
          </a:p>
        </p:txBody>
      </p:sp>
      <p:pic>
        <p:nvPicPr>
          <p:cNvPr descr="Image 8" id="2893" name="Google Shape;2893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7985447" y="2400300"/>
            <a:ext cx="5677611" cy="5854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2894" name="Google Shape;2894;p1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8425041" y="4683769"/>
            <a:ext cx="819315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" id="2895" name="Google Shape;2895;p1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8412023" y="4671850"/>
            <a:ext cx="845072" cy="5759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" id="2896" name="Google Shape;2896;p1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1598025" y="7690940"/>
            <a:ext cx="819222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" id="2897" name="Google Shape;2897;p1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0626280" y="2623065"/>
            <a:ext cx="848638" cy="5643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" id="2898" name="Google Shape;2898;p1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0308318" y="7672238"/>
            <a:ext cx="785626" cy="2691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" id="2899" name="Google Shape;2899;p1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0173618" y="7542275"/>
            <a:ext cx="315277" cy="3204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" id="2900" name="Google Shape;2900;p1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0687593" y="7729277"/>
            <a:ext cx="518527" cy="3233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" id="2901" name="Google Shape;2901;p1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8954836" y="2981076"/>
            <a:ext cx="618664" cy="5326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" id="2902" name="Google Shape;2902;p19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9409805" y="2882949"/>
            <a:ext cx="344631" cy="281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" id="2903" name="Google Shape;2903;p19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8828305" y="3146822"/>
            <a:ext cx="350690" cy="4982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" id="2904" name="Google Shape;2904;p19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7985454" y="5499682"/>
            <a:ext cx="401031" cy="3822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" id="2905" name="Google Shape;2905;p19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9582976" y="5300110"/>
            <a:ext cx="177166" cy="1770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" id="2906" name="Google Shape;2906;p19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22904707" y="5385153"/>
            <a:ext cx="177172" cy="1770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" id="2907" name="Google Shape;2907;p19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21243492" y="2672612"/>
            <a:ext cx="176912" cy="1772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" id="2908" name="Google Shape;2908;p19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8000815" y="3539573"/>
            <a:ext cx="177166" cy="1770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" id="2909" name="Google Shape;2909;p19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8628050" y="7638615"/>
            <a:ext cx="177166" cy="177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" id="2910" name="Google Shape;2910;p19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8103476" y="4924785"/>
            <a:ext cx="26880" cy="2413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" id="2911" name="Google Shape;2911;p19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8016681" y="4969352"/>
            <a:ext cx="203549" cy="1496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" id="2912" name="Google Shape;2912;p19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8038548" y="4960223"/>
            <a:ext cx="160086" cy="1679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" id="2913" name="Google Shape;2913;p19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7992368" y="5028281"/>
            <a:ext cx="232717" cy="276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" id="2914" name="Google Shape;2914;p19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23313305" y="4412407"/>
            <a:ext cx="26880" cy="2413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" id="2915" name="Google Shape;2915;p19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23226509" y="4456974"/>
            <a:ext cx="203555" cy="1496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" id="2916" name="Google Shape;2916;p19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23248371" y="4447845"/>
            <a:ext cx="160086" cy="1679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" id="2917" name="Google Shape;2917;p19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23202197" y="4515903"/>
            <a:ext cx="232717" cy="276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" id="2918" name="Google Shape;2918;p19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23095691" y="7371395"/>
            <a:ext cx="26880" cy="2413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" id="2919" name="Google Shape;2919;p19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23008907" y="7415969"/>
            <a:ext cx="203555" cy="1496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" id="2920" name="Google Shape;2920;p19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23030769" y="7406840"/>
            <a:ext cx="160086" cy="1679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" id="2921" name="Google Shape;2921;p19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22984589" y="7474904"/>
            <a:ext cx="232717" cy="276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" id="2922" name="Google Shape;2922;p19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21601467" y="4288668"/>
            <a:ext cx="285501" cy="2884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" id="2923" name="Google Shape;2923;p19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9566193" y="7606320"/>
            <a:ext cx="285501" cy="2884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" id="2924" name="Google Shape;2924;p19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20090928" y="4644225"/>
            <a:ext cx="2972278" cy="29746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" id="2925" name="Google Shape;2925;p19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21130846" y="5685171"/>
            <a:ext cx="891953" cy="8925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1" id="2926" name="Google Shape;2926;p19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20486954" y="5040852"/>
            <a:ext cx="2179700" cy="21811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2" id="2927" name="Google Shape;2927;p19"/>
          <p:cNvPicPr preferRelativeResize="0"/>
          <p:nvPr/>
        </p:nvPicPr>
        <p:blipFill rotWithShape="1">
          <a:blip r:embed="rId44">
            <a:alphaModFix/>
          </a:blip>
          <a:srcRect b="0" l="0" r="0" t="0"/>
          <a:stretch/>
        </p:blipFill>
        <p:spPr>
          <a:xfrm>
            <a:off x="21294695" y="5849130"/>
            <a:ext cx="564254" cy="5646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3" id="2928" name="Google Shape;2928;p19"/>
          <p:cNvPicPr preferRelativeResize="0"/>
          <p:nvPr/>
        </p:nvPicPr>
        <p:blipFill rotWithShape="1">
          <a:blip r:embed="rId45">
            <a:alphaModFix/>
          </a:blip>
          <a:srcRect b="0" l="0" r="0" t="0"/>
          <a:stretch/>
        </p:blipFill>
        <p:spPr>
          <a:xfrm>
            <a:off x="20979288" y="5533509"/>
            <a:ext cx="1195073" cy="11958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4" id="2929" name="Google Shape;2929;p19"/>
          <p:cNvPicPr preferRelativeResize="0"/>
          <p:nvPr/>
        </p:nvPicPr>
        <p:blipFill rotWithShape="1">
          <a:blip r:embed="rId46">
            <a:alphaModFix/>
          </a:blip>
          <a:srcRect b="0" l="0" r="0" t="0"/>
          <a:stretch/>
        </p:blipFill>
        <p:spPr>
          <a:xfrm>
            <a:off x="19199857" y="3051634"/>
            <a:ext cx="2084848" cy="20864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5" id="2930" name="Google Shape;2930;p19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19929112" y="3781933"/>
            <a:ext cx="625697" cy="6261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6" id="2931" name="Google Shape;2931;p19"/>
          <p:cNvPicPr preferRelativeResize="0"/>
          <p:nvPr/>
        </p:nvPicPr>
        <p:blipFill rotWithShape="1">
          <a:blip r:embed="rId48">
            <a:alphaModFix/>
          </a:blip>
          <a:srcRect b="0" l="0" r="0" t="0"/>
          <a:stretch/>
        </p:blipFill>
        <p:spPr>
          <a:xfrm>
            <a:off x="19473667" y="3326172"/>
            <a:ext cx="1536595" cy="1537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7" id="2932" name="Google Shape;2932;p19"/>
          <p:cNvPicPr preferRelativeResize="0"/>
          <p:nvPr/>
        </p:nvPicPr>
        <p:blipFill rotWithShape="1">
          <a:blip r:embed="rId49">
            <a:alphaModFix/>
          </a:blip>
          <a:srcRect b="0" l="0" r="0" t="0"/>
          <a:stretch/>
        </p:blipFill>
        <p:spPr>
          <a:xfrm>
            <a:off x="20040221" y="3893113"/>
            <a:ext cx="403481" cy="4037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8" id="2933" name="Google Shape;2933;p19"/>
          <p:cNvPicPr preferRelativeResize="0"/>
          <p:nvPr/>
        </p:nvPicPr>
        <p:blipFill rotWithShape="1">
          <a:blip r:embed="rId50">
            <a:alphaModFix/>
          </a:blip>
          <a:srcRect b="0" l="0" r="0" t="0"/>
          <a:stretch/>
        </p:blipFill>
        <p:spPr>
          <a:xfrm>
            <a:off x="19819022" y="3671782"/>
            <a:ext cx="845872" cy="8464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9" id="2934" name="Google Shape;2934;p19"/>
          <p:cNvPicPr preferRelativeResize="0"/>
          <p:nvPr/>
        </p:nvPicPr>
        <p:blipFill rotWithShape="1">
          <a:blip r:embed="rId51">
            <a:alphaModFix/>
          </a:blip>
          <a:srcRect b="0" l="0" r="0" t="0"/>
          <a:stretch/>
        </p:blipFill>
        <p:spPr>
          <a:xfrm>
            <a:off x="18143286" y="5547691"/>
            <a:ext cx="2084848" cy="20864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0" id="2935" name="Google Shape;2935;p19"/>
          <p:cNvPicPr preferRelativeResize="0"/>
          <p:nvPr/>
        </p:nvPicPr>
        <p:blipFill rotWithShape="1">
          <a:blip r:embed="rId52">
            <a:alphaModFix/>
          </a:blip>
          <a:srcRect b="0" l="0" r="0" t="0"/>
          <a:stretch/>
        </p:blipFill>
        <p:spPr>
          <a:xfrm>
            <a:off x="18872556" y="6277731"/>
            <a:ext cx="625697" cy="6261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1" id="2936" name="Google Shape;2936;p19"/>
          <p:cNvPicPr preferRelativeResize="0"/>
          <p:nvPr/>
        </p:nvPicPr>
        <p:blipFill rotWithShape="1">
          <a:blip r:embed="rId53">
            <a:alphaModFix/>
          </a:blip>
          <a:srcRect b="0" l="0" r="0" t="0"/>
          <a:stretch/>
        </p:blipFill>
        <p:spPr>
          <a:xfrm>
            <a:off x="18417103" y="5822231"/>
            <a:ext cx="1536595" cy="15376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2" id="2937" name="Google Shape;2937;p19"/>
          <p:cNvPicPr preferRelativeResize="0"/>
          <p:nvPr/>
        </p:nvPicPr>
        <p:blipFill rotWithShape="1">
          <a:blip r:embed="rId54">
            <a:alphaModFix/>
          </a:blip>
          <a:srcRect b="0" l="0" r="0" t="0"/>
          <a:stretch/>
        </p:blipFill>
        <p:spPr>
          <a:xfrm>
            <a:off x="18983656" y="6388930"/>
            <a:ext cx="403481" cy="4037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3" id="2938" name="Google Shape;2938;p19"/>
          <p:cNvPicPr preferRelativeResize="0"/>
          <p:nvPr/>
        </p:nvPicPr>
        <p:blipFill rotWithShape="1">
          <a:blip r:embed="rId55">
            <a:alphaModFix/>
          </a:blip>
          <a:srcRect b="0" l="0" r="0" t="0"/>
          <a:stretch/>
        </p:blipFill>
        <p:spPr>
          <a:xfrm>
            <a:off x="18762453" y="6167833"/>
            <a:ext cx="845872" cy="846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4" id="2939" name="Google Shape;2939;p19"/>
          <p:cNvPicPr preferRelativeResize="0"/>
          <p:nvPr/>
        </p:nvPicPr>
        <p:blipFill rotWithShape="1">
          <a:blip r:embed="rId56">
            <a:alphaModFix/>
          </a:blip>
          <a:srcRect b="0" l="0" r="0" t="0"/>
          <a:stretch/>
        </p:blipFill>
        <p:spPr>
          <a:xfrm>
            <a:off x="21583333" y="3107364"/>
            <a:ext cx="1511595" cy="14624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5" id="2940" name="Google Shape;2940;p19"/>
          <p:cNvPicPr preferRelativeResize="0"/>
          <p:nvPr/>
        </p:nvPicPr>
        <p:blipFill rotWithShape="1">
          <a:blip r:embed="rId57">
            <a:alphaModFix/>
          </a:blip>
          <a:srcRect b="0" l="0" r="0" t="0"/>
          <a:stretch/>
        </p:blipFill>
        <p:spPr>
          <a:xfrm>
            <a:off x="22784421" y="4972148"/>
            <a:ext cx="878637" cy="11615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6" id="2941" name="Google Shape;2941;p19"/>
          <p:cNvPicPr preferRelativeResize="0"/>
          <p:nvPr/>
        </p:nvPicPr>
        <p:blipFill rotWithShape="1">
          <a:blip r:embed="rId58">
            <a:alphaModFix/>
          </a:blip>
          <a:srcRect b="0" l="0" r="0" t="0"/>
          <a:stretch/>
        </p:blipFill>
        <p:spPr>
          <a:xfrm>
            <a:off x="20665482" y="660400"/>
            <a:ext cx="609776" cy="6644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7" id="2942" name="Google Shape;2942;p19"/>
          <p:cNvPicPr preferRelativeResize="0"/>
          <p:nvPr/>
        </p:nvPicPr>
        <p:blipFill rotWithShape="1">
          <a:blip r:embed="rId59">
            <a:alphaModFix/>
          </a:blip>
          <a:srcRect b="0" l="0" r="0" t="0"/>
          <a:stretch/>
        </p:blipFill>
        <p:spPr>
          <a:xfrm>
            <a:off x="20754641" y="749795"/>
            <a:ext cx="431588" cy="4859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8" id="2943" name="Google Shape;2943;p19"/>
          <p:cNvPicPr preferRelativeResize="0"/>
          <p:nvPr/>
        </p:nvPicPr>
        <p:blipFill rotWithShape="1">
          <a:blip r:embed="rId60">
            <a:alphaModFix/>
          </a:blip>
          <a:srcRect b="0" l="0" r="0" t="0"/>
          <a:stretch/>
        </p:blipFill>
        <p:spPr>
          <a:xfrm>
            <a:off x="21390906" y="705277"/>
            <a:ext cx="2406487" cy="430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9" id="2944" name="Google Shape;2944;p19"/>
          <p:cNvPicPr preferRelativeResize="0"/>
          <p:nvPr/>
        </p:nvPicPr>
        <p:blipFill rotWithShape="1">
          <a:blip r:embed="rId61">
            <a:alphaModFix/>
          </a:blip>
          <a:srcRect b="0" l="0" r="0" t="0"/>
          <a:stretch/>
        </p:blipFill>
        <p:spPr>
          <a:xfrm>
            <a:off x="21377380" y="1134294"/>
            <a:ext cx="2422029" cy="244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8" name="Shape 2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0" id="2949" name="Google Shape;294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" id="2950" name="Google Shape;295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3711713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" id="2951" name="Google Shape;295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73384" y="1409700"/>
            <a:ext cx="15025978" cy="111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2" name="Google Shape;2952;p20"/>
          <p:cNvSpPr txBox="1"/>
          <p:nvPr/>
        </p:nvSpPr>
        <p:spPr>
          <a:xfrm>
            <a:off x="2493750" y="2120900"/>
            <a:ext cx="135252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45E"/>
              </a:buClr>
              <a:buSzPts val="7000"/>
              <a:buFont typeface="Helvetica Neue"/>
              <a:buNone/>
            </a:pPr>
            <a:r>
              <a:rPr b="1" i="0" lang="en-US" sz="7000" u="none" cap="none" strike="noStrike">
                <a:solidFill>
                  <a:srgbClr val="0304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Proposed Technology Changes</a:t>
            </a:r>
            <a:endParaRPr/>
          </a:p>
        </p:txBody>
      </p:sp>
      <p:pic>
        <p:nvPicPr>
          <p:cNvPr descr="Image 3" id="2953" name="Google Shape;2953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67332" y="3632200"/>
            <a:ext cx="12511066" cy="4813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4" name="Google Shape;2954;p20"/>
          <p:cNvSpPr/>
          <p:nvPr/>
        </p:nvSpPr>
        <p:spPr>
          <a:xfrm>
            <a:off x="3048380" y="5207000"/>
            <a:ext cx="11545745" cy="2717800"/>
          </a:xfrm>
          <a:prstGeom prst="roundRect">
            <a:avLst>
              <a:gd fmla="val 942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5" name="Google Shape;2955;p20"/>
          <p:cNvSpPr txBox="1"/>
          <p:nvPr/>
        </p:nvSpPr>
        <p:spPr>
          <a:xfrm>
            <a:off x="3277009" y="3962400"/>
            <a:ext cx="10825988" cy="10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application stats-data should be fed from the data warehouse / data-lake</a:t>
            </a:r>
            <a:endParaRPr/>
          </a:p>
        </p:txBody>
      </p:sp>
      <p:sp>
        <p:nvSpPr>
          <p:cNvPr id="2956" name="Google Shape;2956;p20"/>
          <p:cNvSpPr txBox="1"/>
          <p:nvPr/>
        </p:nvSpPr>
        <p:spPr>
          <a:xfrm>
            <a:off x="3442129" y="5359400"/>
            <a:ext cx="10889400" cy="23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application is a combination of data-visualization and education/improvements. =&gt; Feed the application from the data-warehouse</a:t>
            </a:r>
            <a:r>
              <a:rPr b="1" lang="en-US" sz="3400">
                <a:latin typeface="Helvetica Neue"/>
                <a:ea typeface="Helvetica Neue"/>
                <a:cs typeface="Helvetica Neue"/>
                <a:sym typeface="Helvetica Neue"/>
              </a:rPr>
              <a:t> team</a:t>
            </a: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rather than application databases</a:t>
            </a:r>
            <a:endParaRPr/>
          </a:p>
        </p:txBody>
      </p:sp>
      <p:sp>
        <p:nvSpPr>
          <p:cNvPr id="2957" name="Google Shape;2957;p20"/>
          <p:cNvSpPr/>
          <p:nvPr/>
        </p:nvSpPr>
        <p:spPr>
          <a:xfrm>
            <a:off x="2743543" y="9563100"/>
            <a:ext cx="12434855" cy="1041400"/>
          </a:xfrm>
          <a:prstGeom prst="roundRect">
            <a:avLst>
              <a:gd fmla="val 24585" name="adj"/>
            </a:avLst>
          </a:prstGeom>
          <a:solidFill>
            <a:srgbClr val="EE6C4D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8" name="Google Shape;2958;p20"/>
          <p:cNvSpPr/>
          <p:nvPr/>
        </p:nvSpPr>
        <p:spPr>
          <a:xfrm>
            <a:off x="2743543" y="8477250"/>
            <a:ext cx="12434855" cy="1041400"/>
          </a:xfrm>
          <a:prstGeom prst="roundRect">
            <a:avLst>
              <a:gd fmla="val 24585" name="adj"/>
            </a:avLst>
          </a:prstGeom>
          <a:solidFill>
            <a:srgbClr val="EE6C4D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9" name="Google Shape;2959;p20"/>
          <p:cNvSpPr txBox="1"/>
          <p:nvPr/>
        </p:nvSpPr>
        <p:spPr>
          <a:xfrm>
            <a:off x="3276995" y="9829800"/>
            <a:ext cx="11317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Install live monitoring systems ASAP</a:t>
            </a:r>
            <a:endParaRPr/>
          </a:p>
        </p:txBody>
      </p:sp>
      <p:pic>
        <p:nvPicPr>
          <p:cNvPr descr="Image 4" id="2960" name="Google Shape;2960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274159" y="10668000"/>
            <a:ext cx="6846157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1" name="Google Shape;2961;p20"/>
          <p:cNvSpPr/>
          <p:nvPr/>
        </p:nvSpPr>
        <p:spPr>
          <a:xfrm>
            <a:off x="20513064" y="3860800"/>
            <a:ext cx="990725" cy="927100"/>
          </a:xfrm>
          <a:prstGeom prst="roundRect">
            <a:avLst>
              <a:gd fmla="val 13808" name="adj"/>
            </a:avLst>
          </a:prstGeom>
          <a:solidFill>
            <a:srgbClr val="EE6C4D">
              <a:alpha val="20784"/>
            </a:srgbClr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2" name="Google Shape;2962;p20"/>
          <p:cNvSpPr/>
          <p:nvPr/>
        </p:nvSpPr>
        <p:spPr>
          <a:xfrm>
            <a:off x="22037253" y="3390900"/>
            <a:ext cx="901814" cy="838200"/>
          </a:xfrm>
          <a:prstGeom prst="roundRect">
            <a:avLst>
              <a:gd fmla="val 15273" name="adj"/>
            </a:avLst>
          </a:prstGeom>
          <a:solidFill>
            <a:srgbClr val="37C4F1">
              <a:alpha val="23921"/>
            </a:srgbClr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3" name="Google Shape;2963;p20"/>
          <p:cNvSpPr/>
          <p:nvPr/>
        </p:nvSpPr>
        <p:spPr>
          <a:xfrm>
            <a:off x="18417302" y="4953000"/>
            <a:ext cx="2413302" cy="2413000"/>
          </a:xfrm>
          <a:prstGeom prst="ellipse">
            <a:avLst/>
          </a:prstGeom>
          <a:solidFill>
            <a:srgbClr val="FFE856">
              <a:alpha val="49803"/>
            </a:srgbClr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5" id="2964" name="Google Shape;2964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473711" y="5229181"/>
            <a:ext cx="577719" cy="5776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" id="2965" name="Google Shape;2965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1102260" y="2832100"/>
            <a:ext cx="577719" cy="5776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2966" name="Google Shape;2966;p2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1959704" y="4749012"/>
            <a:ext cx="577719" cy="5776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" id="2967" name="Google Shape;2967;p2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1894714" y="3474813"/>
            <a:ext cx="877403" cy="8772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2968" name="Google Shape;2968;p2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9364890" y="5618138"/>
            <a:ext cx="946685" cy="9465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" id="2969" name="Google Shape;2969;p2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0660613" y="3953364"/>
            <a:ext cx="962556" cy="9624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" id="2970" name="Google Shape;2970;p2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7731415" y="3983861"/>
            <a:ext cx="4213635" cy="42131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" id="2971" name="Google Shape;2971;p2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0665482" y="660400"/>
            <a:ext cx="609776" cy="6644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" id="2972" name="Google Shape;2972;p2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0754641" y="749795"/>
            <a:ext cx="431588" cy="4859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" id="2973" name="Google Shape;2973;p2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1390906" y="705277"/>
            <a:ext cx="2406487" cy="430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" id="2974" name="Google Shape;2974;p20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21377380" y="1134294"/>
            <a:ext cx="2422029" cy="244538"/>
          </a:xfrm>
          <a:prstGeom prst="rect">
            <a:avLst/>
          </a:prstGeom>
          <a:noFill/>
          <a:ln>
            <a:noFill/>
          </a:ln>
        </p:spPr>
      </p:pic>
      <p:sp>
        <p:nvSpPr>
          <p:cNvPr id="2975" name="Google Shape;2975;p20"/>
          <p:cNvSpPr txBox="1"/>
          <p:nvPr/>
        </p:nvSpPr>
        <p:spPr>
          <a:xfrm>
            <a:off x="3276993" y="8737600"/>
            <a:ext cx="11173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Have QA load-test the application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9" name="Shape 2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0" id="2980" name="Google Shape;298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" id="2981" name="Google Shape;298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371171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" id="2982" name="Google Shape;2982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07651" y="2984500"/>
            <a:ext cx="13730417" cy="1073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2983" name="Google Shape;2983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214075" y="5422900"/>
            <a:ext cx="1435280" cy="1917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2984" name="Google Shape;2984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49793" y="10795000"/>
            <a:ext cx="1435280" cy="1917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" id="2985" name="Google Shape;2985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671758" y="3581400"/>
            <a:ext cx="9050464" cy="10134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" id="2986" name="Google Shape;2986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770876" y="7609750"/>
            <a:ext cx="3913375" cy="5186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2987" name="Google Shape;2987;p2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756890" y="3789672"/>
            <a:ext cx="2962897" cy="5547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" id="2988" name="Google Shape;2988;p2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6885516" y="3504708"/>
            <a:ext cx="2163206" cy="4044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2989" name="Google Shape;2989;p2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312611" y="6016500"/>
            <a:ext cx="2163259" cy="4044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" id="2990" name="Google Shape;2990;p2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469557" y="5162227"/>
            <a:ext cx="3061691" cy="47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" id="2991" name="Google Shape;2991;p2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869773" y="8732949"/>
            <a:ext cx="8488341" cy="511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" id="2992" name="Google Shape;2992;p2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1859332" y="8901472"/>
            <a:ext cx="4820917" cy="3428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" id="2993" name="Google Shape;2993;p2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9230776" y="5885545"/>
            <a:ext cx="640483" cy="33573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" id="2994" name="Google Shape;2994;p2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9647304" y="5994610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" id="2995" name="Google Shape;2995;p2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9487910" y="5994610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" id="2996" name="Google Shape;2996;p2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647304" y="6212259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" id="2997" name="Google Shape;2997;p21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487910" y="6212259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" id="2998" name="Google Shape;2998;p21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9647304" y="6429921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" id="2999" name="Google Shape;2999;p21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9487910" y="6429921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" id="3000" name="Google Shape;3000;p21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9647304" y="6647544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" id="3001" name="Google Shape;3001;p21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9487910" y="6647544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" id="3002" name="Google Shape;3002;p21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9647304" y="6865218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" id="3003" name="Google Shape;3003;p21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9487910" y="6865218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" id="3004" name="Google Shape;3004;p21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9647304" y="7082866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" id="3005" name="Google Shape;3005;p21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9487910" y="7082866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" id="3006" name="Google Shape;3006;p21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9647304" y="7300515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" id="3007" name="Google Shape;3007;p21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9487910" y="7300515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" id="3008" name="Google Shape;3008;p21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9647304" y="7518176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" id="3009" name="Google Shape;3009;p21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9487910" y="7518176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" id="3010" name="Google Shape;3010;p2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647304" y="7735813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" id="3011" name="Google Shape;3011;p21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487910" y="7735813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" id="3012" name="Google Shape;3012;p21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9647304" y="7953461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" id="3013" name="Google Shape;3013;p21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9487910" y="7953461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" id="3014" name="Google Shape;3014;p21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9647304" y="8171122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" id="3015" name="Google Shape;3015;p21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9487910" y="8171122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" id="3016" name="Google Shape;3016;p21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9647304" y="8388771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" id="3017" name="Google Shape;3017;p21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9487910" y="8388771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" id="3018" name="Google Shape;3018;p21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9647304" y="8606432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" id="3019" name="Google Shape;3019;p21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9487910" y="8606432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" id="3020" name="Google Shape;3020;p21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9647304" y="8824069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1" id="3021" name="Google Shape;3021;p21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9330001" y="8824007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2" id="3022" name="Google Shape;3022;p21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9330001" y="8606357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3" id="3023" name="Google Shape;3023;p21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9330001" y="8388733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4" id="3024" name="Google Shape;3024;p21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9330001" y="8171098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5" id="3025" name="Google Shape;3025;p21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9330001" y="7953461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6" id="3026" name="Google Shape;3026;p2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330001" y="7735824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7" id="3027" name="Google Shape;3027;p21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9330001" y="7518202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8" id="3028" name="Google Shape;3028;p21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9330001" y="7300552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9" id="3029" name="Google Shape;3029;p21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9330001" y="7082928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0" id="3030" name="Google Shape;3030;p21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9330001" y="6865293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1" id="3031" name="Google Shape;3031;p21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9330001" y="6647656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2" id="3032" name="Google Shape;3032;p21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9330001" y="6430019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3" id="3033" name="Google Shape;3033;p2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330001" y="6212395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4" id="3034" name="Google Shape;3034;p2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9330001" y="5994760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5" id="3035" name="Google Shape;3035;p21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9487910" y="8824069"/>
            <a:ext cx="124570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6" id="3036" name="Google Shape;3036;p21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8725676" y="5885545"/>
            <a:ext cx="504975" cy="33573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7" id="3037" name="Google Shape;3037;p21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8777700" y="8824007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8" id="3038" name="Google Shape;3038;p21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8909191" y="8824007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9" id="3039" name="Google Shape;3039;p21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8777700" y="8606357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0" id="3040" name="Google Shape;3040;p21"/>
          <p:cNvPicPr preferRelativeResize="0"/>
          <p:nvPr/>
        </p:nvPicPr>
        <p:blipFill rotWithShape="1">
          <a:blip r:embed="rId44">
            <a:alphaModFix/>
          </a:blip>
          <a:srcRect b="0" l="0" r="0" t="0"/>
          <a:stretch/>
        </p:blipFill>
        <p:spPr>
          <a:xfrm>
            <a:off x="8909191" y="8606357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1" id="3041" name="Google Shape;3041;p21"/>
          <p:cNvPicPr preferRelativeResize="0"/>
          <p:nvPr/>
        </p:nvPicPr>
        <p:blipFill rotWithShape="1">
          <a:blip r:embed="rId45">
            <a:alphaModFix/>
          </a:blip>
          <a:srcRect b="0" l="0" r="0" t="0"/>
          <a:stretch/>
        </p:blipFill>
        <p:spPr>
          <a:xfrm>
            <a:off x="8777700" y="8388733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2" id="3042" name="Google Shape;3042;p21"/>
          <p:cNvPicPr preferRelativeResize="0"/>
          <p:nvPr/>
        </p:nvPicPr>
        <p:blipFill rotWithShape="1">
          <a:blip r:embed="rId46">
            <a:alphaModFix/>
          </a:blip>
          <a:srcRect b="0" l="0" r="0" t="0"/>
          <a:stretch/>
        </p:blipFill>
        <p:spPr>
          <a:xfrm>
            <a:off x="8909191" y="8388733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3" id="3043" name="Google Shape;3043;p21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8777700" y="8171098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4" id="3044" name="Google Shape;3044;p21"/>
          <p:cNvPicPr preferRelativeResize="0"/>
          <p:nvPr/>
        </p:nvPicPr>
        <p:blipFill rotWithShape="1">
          <a:blip r:embed="rId48">
            <a:alphaModFix/>
          </a:blip>
          <a:srcRect b="0" l="0" r="0" t="0"/>
          <a:stretch/>
        </p:blipFill>
        <p:spPr>
          <a:xfrm>
            <a:off x="8909191" y="8171098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5" id="3045" name="Google Shape;3045;p21"/>
          <p:cNvPicPr preferRelativeResize="0"/>
          <p:nvPr/>
        </p:nvPicPr>
        <p:blipFill rotWithShape="1">
          <a:blip r:embed="rId49">
            <a:alphaModFix/>
          </a:blip>
          <a:srcRect b="0" l="0" r="0" t="0"/>
          <a:stretch/>
        </p:blipFill>
        <p:spPr>
          <a:xfrm>
            <a:off x="8777700" y="7953461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6" id="3046" name="Google Shape;3046;p21"/>
          <p:cNvPicPr preferRelativeResize="0"/>
          <p:nvPr/>
        </p:nvPicPr>
        <p:blipFill rotWithShape="1">
          <a:blip r:embed="rId50">
            <a:alphaModFix/>
          </a:blip>
          <a:srcRect b="0" l="0" r="0" t="0"/>
          <a:stretch/>
        </p:blipFill>
        <p:spPr>
          <a:xfrm>
            <a:off x="8909191" y="7953461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7" id="3047" name="Google Shape;3047;p21"/>
          <p:cNvPicPr preferRelativeResize="0"/>
          <p:nvPr/>
        </p:nvPicPr>
        <p:blipFill rotWithShape="1">
          <a:blip r:embed="rId51">
            <a:alphaModFix/>
          </a:blip>
          <a:srcRect b="0" l="0" r="0" t="0"/>
          <a:stretch/>
        </p:blipFill>
        <p:spPr>
          <a:xfrm>
            <a:off x="8777700" y="7735824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8" id="3048" name="Google Shape;3048;p21"/>
          <p:cNvPicPr preferRelativeResize="0"/>
          <p:nvPr/>
        </p:nvPicPr>
        <p:blipFill rotWithShape="1">
          <a:blip r:embed="rId52">
            <a:alphaModFix/>
          </a:blip>
          <a:srcRect b="0" l="0" r="0" t="0"/>
          <a:stretch/>
        </p:blipFill>
        <p:spPr>
          <a:xfrm>
            <a:off x="8909191" y="7735824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9" id="3049" name="Google Shape;3049;p21"/>
          <p:cNvPicPr preferRelativeResize="0"/>
          <p:nvPr/>
        </p:nvPicPr>
        <p:blipFill rotWithShape="1">
          <a:blip r:embed="rId53">
            <a:alphaModFix/>
          </a:blip>
          <a:srcRect b="0" l="0" r="0" t="0"/>
          <a:stretch/>
        </p:blipFill>
        <p:spPr>
          <a:xfrm>
            <a:off x="8777700" y="7518202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0" id="3050" name="Google Shape;3050;p21"/>
          <p:cNvPicPr preferRelativeResize="0"/>
          <p:nvPr/>
        </p:nvPicPr>
        <p:blipFill rotWithShape="1">
          <a:blip r:embed="rId54">
            <a:alphaModFix/>
          </a:blip>
          <a:srcRect b="0" l="0" r="0" t="0"/>
          <a:stretch/>
        </p:blipFill>
        <p:spPr>
          <a:xfrm>
            <a:off x="8909191" y="7518202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1" id="3051" name="Google Shape;3051;p21"/>
          <p:cNvPicPr preferRelativeResize="0"/>
          <p:nvPr/>
        </p:nvPicPr>
        <p:blipFill rotWithShape="1">
          <a:blip r:embed="rId55">
            <a:alphaModFix/>
          </a:blip>
          <a:srcRect b="0" l="0" r="0" t="0"/>
          <a:stretch/>
        </p:blipFill>
        <p:spPr>
          <a:xfrm>
            <a:off x="8777700" y="7300552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2" id="3052" name="Google Shape;3052;p21"/>
          <p:cNvPicPr preferRelativeResize="0"/>
          <p:nvPr/>
        </p:nvPicPr>
        <p:blipFill rotWithShape="1">
          <a:blip r:embed="rId56">
            <a:alphaModFix/>
          </a:blip>
          <a:srcRect b="0" l="0" r="0" t="0"/>
          <a:stretch/>
        </p:blipFill>
        <p:spPr>
          <a:xfrm>
            <a:off x="8909191" y="7300552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3" id="3053" name="Google Shape;3053;p21"/>
          <p:cNvPicPr preferRelativeResize="0"/>
          <p:nvPr/>
        </p:nvPicPr>
        <p:blipFill rotWithShape="1">
          <a:blip r:embed="rId57">
            <a:alphaModFix/>
          </a:blip>
          <a:srcRect b="0" l="0" r="0" t="0"/>
          <a:stretch/>
        </p:blipFill>
        <p:spPr>
          <a:xfrm>
            <a:off x="8777700" y="7082928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4" id="3054" name="Google Shape;3054;p21"/>
          <p:cNvPicPr preferRelativeResize="0"/>
          <p:nvPr/>
        </p:nvPicPr>
        <p:blipFill rotWithShape="1">
          <a:blip r:embed="rId58">
            <a:alphaModFix/>
          </a:blip>
          <a:srcRect b="0" l="0" r="0" t="0"/>
          <a:stretch/>
        </p:blipFill>
        <p:spPr>
          <a:xfrm>
            <a:off x="8909191" y="7082928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5" id="3055" name="Google Shape;3055;p21"/>
          <p:cNvPicPr preferRelativeResize="0"/>
          <p:nvPr/>
        </p:nvPicPr>
        <p:blipFill rotWithShape="1">
          <a:blip r:embed="rId59">
            <a:alphaModFix/>
          </a:blip>
          <a:srcRect b="0" l="0" r="0" t="0"/>
          <a:stretch/>
        </p:blipFill>
        <p:spPr>
          <a:xfrm>
            <a:off x="8777700" y="6865293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6" id="3056" name="Google Shape;3056;p21"/>
          <p:cNvPicPr preferRelativeResize="0"/>
          <p:nvPr/>
        </p:nvPicPr>
        <p:blipFill rotWithShape="1">
          <a:blip r:embed="rId60">
            <a:alphaModFix/>
          </a:blip>
          <a:srcRect b="0" l="0" r="0" t="0"/>
          <a:stretch/>
        </p:blipFill>
        <p:spPr>
          <a:xfrm>
            <a:off x="8909191" y="6865293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7" id="3057" name="Google Shape;3057;p21"/>
          <p:cNvPicPr preferRelativeResize="0"/>
          <p:nvPr/>
        </p:nvPicPr>
        <p:blipFill rotWithShape="1">
          <a:blip r:embed="rId61">
            <a:alphaModFix/>
          </a:blip>
          <a:srcRect b="0" l="0" r="0" t="0"/>
          <a:stretch/>
        </p:blipFill>
        <p:spPr>
          <a:xfrm>
            <a:off x="8777700" y="6647656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8" id="3058" name="Google Shape;3058;p21"/>
          <p:cNvPicPr preferRelativeResize="0"/>
          <p:nvPr/>
        </p:nvPicPr>
        <p:blipFill rotWithShape="1">
          <a:blip r:embed="rId62">
            <a:alphaModFix/>
          </a:blip>
          <a:srcRect b="0" l="0" r="0" t="0"/>
          <a:stretch/>
        </p:blipFill>
        <p:spPr>
          <a:xfrm>
            <a:off x="8909191" y="6647656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9" id="3059" name="Google Shape;3059;p21"/>
          <p:cNvPicPr preferRelativeResize="0"/>
          <p:nvPr/>
        </p:nvPicPr>
        <p:blipFill rotWithShape="1">
          <a:blip r:embed="rId49">
            <a:alphaModFix/>
          </a:blip>
          <a:srcRect b="0" l="0" r="0" t="0"/>
          <a:stretch/>
        </p:blipFill>
        <p:spPr>
          <a:xfrm>
            <a:off x="8777700" y="6430019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0" id="3060" name="Google Shape;3060;p21"/>
          <p:cNvPicPr preferRelativeResize="0"/>
          <p:nvPr/>
        </p:nvPicPr>
        <p:blipFill rotWithShape="1">
          <a:blip r:embed="rId50">
            <a:alphaModFix/>
          </a:blip>
          <a:srcRect b="0" l="0" r="0" t="0"/>
          <a:stretch/>
        </p:blipFill>
        <p:spPr>
          <a:xfrm>
            <a:off x="8909191" y="6430019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1" id="3061" name="Google Shape;3061;p21"/>
          <p:cNvPicPr preferRelativeResize="0"/>
          <p:nvPr/>
        </p:nvPicPr>
        <p:blipFill rotWithShape="1">
          <a:blip r:embed="rId51">
            <a:alphaModFix/>
          </a:blip>
          <a:srcRect b="0" l="0" r="0" t="0"/>
          <a:stretch/>
        </p:blipFill>
        <p:spPr>
          <a:xfrm>
            <a:off x="8777700" y="6212395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2" id="3062" name="Google Shape;3062;p21"/>
          <p:cNvPicPr preferRelativeResize="0"/>
          <p:nvPr/>
        </p:nvPicPr>
        <p:blipFill rotWithShape="1">
          <a:blip r:embed="rId52">
            <a:alphaModFix/>
          </a:blip>
          <a:srcRect b="0" l="0" r="0" t="0"/>
          <a:stretch/>
        </p:blipFill>
        <p:spPr>
          <a:xfrm>
            <a:off x="8909191" y="6212395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3" id="3063" name="Google Shape;3063;p21"/>
          <p:cNvPicPr preferRelativeResize="0"/>
          <p:nvPr/>
        </p:nvPicPr>
        <p:blipFill rotWithShape="1">
          <a:blip r:embed="rId63">
            <a:alphaModFix/>
          </a:blip>
          <a:srcRect b="0" l="0" r="0" t="0"/>
          <a:stretch/>
        </p:blipFill>
        <p:spPr>
          <a:xfrm>
            <a:off x="8777700" y="5994760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4" id="3064" name="Google Shape;3064;p21"/>
          <p:cNvPicPr preferRelativeResize="0"/>
          <p:nvPr/>
        </p:nvPicPr>
        <p:blipFill rotWithShape="1">
          <a:blip r:embed="rId64">
            <a:alphaModFix/>
          </a:blip>
          <a:srcRect b="0" l="0" r="0" t="0"/>
          <a:stretch/>
        </p:blipFill>
        <p:spPr>
          <a:xfrm>
            <a:off x="9039659" y="5994610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5" id="3065" name="Google Shape;3065;p21"/>
          <p:cNvPicPr preferRelativeResize="0"/>
          <p:nvPr/>
        </p:nvPicPr>
        <p:blipFill rotWithShape="1">
          <a:blip r:embed="rId65">
            <a:alphaModFix/>
          </a:blip>
          <a:srcRect b="0" l="0" r="0" t="0"/>
          <a:stretch/>
        </p:blipFill>
        <p:spPr>
          <a:xfrm>
            <a:off x="9039659" y="6212259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6" id="3066" name="Google Shape;3066;p21"/>
          <p:cNvPicPr preferRelativeResize="0"/>
          <p:nvPr/>
        </p:nvPicPr>
        <p:blipFill rotWithShape="1">
          <a:blip r:embed="rId66">
            <a:alphaModFix/>
          </a:blip>
          <a:srcRect b="0" l="0" r="0" t="0"/>
          <a:stretch/>
        </p:blipFill>
        <p:spPr>
          <a:xfrm>
            <a:off x="9039659" y="6429921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7" id="3067" name="Google Shape;3067;p21"/>
          <p:cNvPicPr preferRelativeResize="0"/>
          <p:nvPr/>
        </p:nvPicPr>
        <p:blipFill rotWithShape="1">
          <a:blip r:embed="rId67">
            <a:alphaModFix/>
          </a:blip>
          <a:srcRect b="0" l="0" r="0" t="0"/>
          <a:stretch/>
        </p:blipFill>
        <p:spPr>
          <a:xfrm>
            <a:off x="9039659" y="6647544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8" id="3068" name="Google Shape;3068;p21"/>
          <p:cNvPicPr preferRelativeResize="0"/>
          <p:nvPr/>
        </p:nvPicPr>
        <p:blipFill rotWithShape="1">
          <a:blip r:embed="rId68">
            <a:alphaModFix/>
          </a:blip>
          <a:srcRect b="0" l="0" r="0" t="0"/>
          <a:stretch/>
        </p:blipFill>
        <p:spPr>
          <a:xfrm>
            <a:off x="9039659" y="6865218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9" id="3069" name="Google Shape;3069;p21"/>
          <p:cNvPicPr preferRelativeResize="0"/>
          <p:nvPr/>
        </p:nvPicPr>
        <p:blipFill rotWithShape="1">
          <a:blip r:embed="rId69">
            <a:alphaModFix/>
          </a:blip>
          <a:srcRect b="0" l="0" r="0" t="0"/>
          <a:stretch/>
        </p:blipFill>
        <p:spPr>
          <a:xfrm>
            <a:off x="9039659" y="7082866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0" id="3070" name="Google Shape;3070;p21"/>
          <p:cNvPicPr preferRelativeResize="0"/>
          <p:nvPr/>
        </p:nvPicPr>
        <p:blipFill rotWithShape="1">
          <a:blip r:embed="rId70">
            <a:alphaModFix/>
          </a:blip>
          <a:srcRect b="0" l="0" r="0" t="0"/>
          <a:stretch/>
        </p:blipFill>
        <p:spPr>
          <a:xfrm>
            <a:off x="9039659" y="7300515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1" id="3071" name="Google Shape;3071;p21"/>
          <p:cNvPicPr preferRelativeResize="0"/>
          <p:nvPr/>
        </p:nvPicPr>
        <p:blipFill rotWithShape="1">
          <a:blip r:embed="rId71">
            <a:alphaModFix/>
          </a:blip>
          <a:srcRect b="0" l="0" r="0" t="0"/>
          <a:stretch/>
        </p:blipFill>
        <p:spPr>
          <a:xfrm>
            <a:off x="9039659" y="7518176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2" id="3072" name="Google Shape;3072;p21"/>
          <p:cNvPicPr preferRelativeResize="0"/>
          <p:nvPr/>
        </p:nvPicPr>
        <p:blipFill rotWithShape="1">
          <a:blip r:embed="rId65">
            <a:alphaModFix/>
          </a:blip>
          <a:srcRect b="0" l="0" r="0" t="0"/>
          <a:stretch/>
        </p:blipFill>
        <p:spPr>
          <a:xfrm>
            <a:off x="9039659" y="7735813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3" id="3073" name="Google Shape;3073;p21"/>
          <p:cNvPicPr preferRelativeResize="0"/>
          <p:nvPr/>
        </p:nvPicPr>
        <p:blipFill rotWithShape="1">
          <a:blip r:embed="rId66">
            <a:alphaModFix/>
          </a:blip>
          <a:srcRect b="0" l="0" r="0" t="0"/>
          <a:stretch/>
        </p:blipFill>
        <p:spPr>
          <a:xfrm>
            <a:off x="9039659" y="7953461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4" id="3074" name="Google Shape;3074;p21"/>
          <p:cNvPicPr preferRelativeResize="0"/>
          <p:nvPr/>
        </p:nvPicPr>
        <p:blipFill rotWithShape="1">
          <a:blip r:embed="rId67">
            <a:alphaModFix/>
          </a:blip>
          <a:srcRect b="0" l="0" r="0" t="0"/>
          <a:stretch/>
        </p:blipFill>
        <p:spPr>
          <a:xfrm>
            <a:off x="9039659" y="8171122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5" id="3075" name="Google Shape;3075;p21"/>
          <p:cNvPicPr preferRelativeResize="0"/>
          <p:nvPr/>
        </p:nvPicPr>
        <p:blipFill rotWithShape="1">
          <a:blip r:embed="rId72">
            <a:alphaModFix/>
          </a:blip>
          <a:srcRect b="0" l="0" r="0" t="0"/>
          <a:stretch/>
        </p:blipFill>
        <p:spPr>
          <a:xfrm>
            <a:off x="9039659" y="8388771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6" id="3076" name="Google Shape;3076;p21"/>
          <p:cNvPicPr preferRelativeResize="0"/>
          <p:nvPr/>
        </p:nvPicPr>
        <p:blipFill rotWithShape="1">
          <a:blip r:embed="rId73">
            <a:alphaModFix/>
          </a:blip>
          <a:srcRect b="0" l="0" r="0" t="0"/>
          <a:stretch/>
        </p:blipFill>
        <p:spPr>
          <a:xfrm>
            <a:off x="9039659" y="8606432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7" id="3077" name="Google Shape;3077;p21"/>
          <p:cNvPicPr preferRelativeResize="0"/>
          <p:nvPr/>
        </p:nvPicPr>
        <p:blipFill rotWithShape="1">
          <a:blip r:embed="rId74">
            <a:alphaModFix/>
          </a:blip>
          <a:srcRect b="0" l="0" r="0" t="0"/>
          <a:stretch/>
        </p:blipFill>
        <p:spPr>
          <a:xfrm>
            <a:off x="9039659" y="8824069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8" id="3078" name="Google Shape;3078;p21"/>
          <p:cNvPicPr preferRelativeResize="0"/>
          <p:nvPr/>
        </p:nvPicPr>
        <p:blipFill rotWithShape="1">
          <a:blip r:embed="rId75">
            <a:alphaModFix/>
          </a:blip>
          <a:srcRect b="0" l="0" r="0" t="0"/>
          <a:stretch/>
        </p:blipFill>
        <p:spPr>
          <a:xfrm>
            <a:off x="8909191" y="5994760"/>
            <a:ext cx="102916" cy="128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9" id="3079" name="Google Shape;3079;p21"/>
          <p:cNvPicPr preferRelativeResize="0"/>
          <p:nvPr/>
        </p:nvPicPr>
        <p:blipFill rotWithShape="1">
          <a:blip r:embed="rId76">
            <a:alphaModFix/>
          </a:blip>
          <a:srcRect b="0" l="0" r="0" t="0"/>
          <a:stretch/>
        </p:blipFill>
        <p:spPr>
          <a:xfrm>
            <a:off x="9649229" y="7216453"/>
            <a:ext cx="803226" cy="20279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0" id="3080" name="Google Shape;3080;p21"/>
          <p:cNvPicPr preferRelativeResize="0"/>
          <p:nvPr/>
        </p:nvPicPr>
        <p:blipFill rotWithShape="1">
          <a:blip r:embed="rId77">
            <a:alphaModFix/>
          </a:blip>
          <a:srcRect b="0" l="0" r="0" t="0"/>
          <a:stretch/>
        </p:blipFill>
        <p:spPr>
          <a:xfrm>
            <a:off x="9649197" y="7148053"/>
            <a:ext cx="822425" cy="683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1" id="3081" name="Google Shape;3081;p21"/>
          <p:cNvPicPr preferRelativeResize="0"/>
          <p:nvPr/>
        </p:nvPicPr>
        <p:blipFill rotWithShape="1">
          <a:blip r:embed="rId78">
            <a:alphaModFix/>
          </a:blip>
          <a:srcRect b="0" l="0" r="0" t="0"/>
          <a:stretch/>
        </p:blipFill>
        <p:spPr>
          <a:xfrm>
            <a:off x="10298417" y="7317109"/>
            <a:ext cx="81261" cy="19270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2" id="3082" name="Google Shape;3082;p21"/>
          <p:cNvPicPr preferRelativeResize="0"/>
          <p:nvPr/>
        </p:nvPicPr>
        <p:blipFill rotWithShape="1">
          <a:blip r:embed="rId79">
            <a:alphaModFix/>
          </a:blip>
          <a:srcRect b="0" l="0" r="0" t="0"/>
          <a:stretch/>
        </p:blipFill>
        <p:spPr>
          <a:xfrm>
            <a:off x="10154204" y="7317109"/>
            <a:ext cx="81485" cy="19270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3" id="3083" name="Google Shape;3083;p21"/>
          <p:cNvPicPr preferRelativeResize="0"/>
          <p:nvPr/>
        </p:nvPicPr>
        <p:blipFill rotWithShape="1">
          <a:blip r:embed="rId80">
            <a:alphaModFix/>
          </a:blip>
          <a:srcRect b="0" l="0" r="0" t="0"/>
          <a:stretch/>
        </p:blipFill>
        <p:spPr>
          <a:xfrm>
            <a:off x="10010213" y="7317109"/>
            <a:ext cx="81261" cy="19270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4" id="3084" name="Google Shape;3084;p21"/>
          <p:cNvPicPr preferRelativeResize="0"/>
          <p:nvPr/>
        </p:nvPicPr>
        <p:blipFill rotWithShape="1">
          <a:blip r:embed="rId81">
            <a:alphaModFix/>
          </a:blip>
          <a:srcRect b="0" l="0" r="0" t="0"/>
          <a:stretch/>
        </p:blipFill>
        <p:spPr>
          <a:xfrm>
            <a:off x="9865997" y="7317109"/>
            <a:ext cx="81485" cy="19270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5" id="3085" name="Google Shape;3085;p21"/>
          <p:cNvPicPr preferRelativeResize="0"/>
          <p:nvPr/>
        </p:nvPicPr>
        <p:blipFill rotWithShape="1">
          <a:blip r:embed="rId82">
            <a:alphaModFix/>
          </a:blip>
          <a:srcRect b="0" l="0" r="0" t="0"/>
          <a:stretch/>
        </p:blipFill>
        <p:spPr>
          <a:xfrm>
            <a:off x="9722008" y="7317109"/>
            <a:ext cx="81261" cy="19270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6" id="3086" name="Google Shape;3086;p21"/>
          <p:cNvPicPr preferRelativeResize="0"/>
          <p:nvPr/>
        </p:nvPicPr>
        <p:blipFill rotWithShape="1">
          <a:blip r:embed="rId83">
            <a:alphaModFix/>
          </a:blip>
          <a:srcRect b="0" l="0" r="0" t="0"/>
          <a:stretch/>
        </p:blipFill>
        <p:spPr>
          <a:xfrm>
            <a:off x="10298572" y="7403355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7" id="3087" name="Google Shape;3087;p21"/>
          <p:cNvPicPr preferRelativeResize="0"/>
          <p:nvPr/>
        </p:nvPicPr>
        <p:blipFill rotWithShape="1">
          <a:blip r:embed="rId84">
            <a:alphaModFix/>
          </a:blip>
          <a:srcRect b="0" l="0" r="0" t="0"/>
          <a:stretch/>
        </p:blipFill>
        <p:spPr>
          <a:xfrm>
            <a:off x="10154318" y="7403355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8" id="3088" name="Google Shape;3088;p21"/>
          <p:cNvPicPr preferRelativeResize="0"/>
          <p:nvPr/>
        </p:nvPicPr>
        <p:blipFill rotWithShape="1">
          <a:blip r:embed="rId85">
            <a:alphaModFix/>
          </a:blip>
          <a:srcRect b="0" l="0" r="0" t="0"/>
          <a:stretch/>
        </p:blipFill>
        <p:spPr>
          <a:xfrm>
            <a:off x="10010284" y="7403355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9" id="3089" name="Google Shape;3089;p21"/>
          <p:cNvPicPr preferRelativeResize="0"/>
          <p:nvPr/>
        </p:nvPicPr>
        <p:blipFill rotWithShape="1">
          <a:blip r:embed="rId86">
            <a:alphaModFix/>
          </a:blip>
          <a:srcRect b="0" l="0" r="0" t="0"/>
          <a:stretch/>
        </p:blipFill>
        <p:spPr>
          <a:xfrm>
            <a:off x="9866259" y="7403355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0" id="3090" name="Google Shape;3090;p21"/>
          <p:cNvPicPr preferRelativeResize="0"/>
          <p:nvPr/>
        </p:nvPicPr>
        <p:blipFill rotWithShape="1">
          <a:blip r:embed="rId87">
            <a:alphaModFix/>
          </a:blip>
          <a:srcRect b="0" l="0" r="0" t="0"/>
          <a:stretch/>
        </p:blipFill>
        <p:spPr>
          <a:xfrm>
            <a:off x="9722005" y="7403355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1" id="3091" name="Google Shape;3091;p21"/>
          <p:cNvPicPr preferRelativeResize="0"/>
          <p:nvPr/>
        </p:nvPicPr>
        <p:blipFill rotWithShape="1">
          <a:blip r:embed="rId88">
            <a:alphaModFix/>
          </a:blip>
          <a:srcRect b="0" l="0" r="0" t="0"/>
          <a:stretch/>
        </p:blipFill>
        <p:spPr>
          <a:xfrm>
            <a:off x="10298572" y="7622703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2" id="3092" name="Google Shape;3092;p21"/>
          <p:cNvPicPr preferRelativeResize="0"/>
          <p:nvPr/>
        </p:nvPicPr>
        <p:blipFill rotWithShape="1">
          <a:blip r:embed="rId89">
            <a:alphaModFix/>
          </a:blip>
          <a:srcRect b="0" l="0" r="0" t="0"/>
          <a:stretch/>
        </p:blipFill>
        <p:spPr>
          <a:xfrm>
            <a:off x="10154318" y="7622703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3" id="3093" name="Google Shape;3093;p21"/>
          <p:cNvPicPr preferRelativeResize="0"/>
          <p:nvPr/>
        </p:nvPicPr>
        <p:blipFill rotWithShape="1">
          <a:blip r:embed="rId90">
            <a:alphaModFix/>
          </a:blip>
          <a:srcRect b="0" l="0" r="0" t="0"/>
          <a:stretch/>
        </p:blipFill>
        <p:spPr>
          <a:xfrm>
            <a:off x="10010284" y="7622703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4" id="3094" name="Google Shape;3094;p21"/>
          <p:cNvPicPr preferRelativeResize="0"/>
          <p:nvPr/>
        </p:nvPicPr>
        <p:blipFill rotWithShape="1">
          <a:blip r:embed="rId91">
            <a:alphaModFix/>
          </a:blip>
          <a:srcRect b="0" l="0" r="0" t="0"/>
          <a:stretch/>
        </p:blipFill>
        <p:spPr>
          <a:xfrm>
            <a:off x="9866259" y="7622703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5" id="3095" name="Google Shape;3095;p21"/>
          <p:cNvPicPr preferRelativeResize="0"/>
          <p:nvPr/>
        </p:nvPicPr>
        <p:blipFill rotWithShape="1">
          <a:blip r:embed="rId92">
            <a:alphaModFix/>
          </a:blip>
          <a:srcRect b="0" l="0" r="0" t="0"/>
          <a:stretch/>
        </p:blipFill>
        <p:spPr>
          <a:xfrm>
            <a:off x="9722005" y="7622703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6" id="3096" name="Google Shape;3096;p21"/>
          <p:cNvPicPr preferRelativeResize="0"/>
          <p:nvPr/>
        </p:nvPicPr>
        <p:blipFill rotWithShape="1">
          <a:blip r:embed="rId93">
            <a:alphaModFix/>
          </a:blip>
          <a:srcRect b="0" l="0" r="0" t="0"/>
          <a:stretch/>
        </p:blipFill>
        <p:spPr>
          <a:xfrm>
            <a:off x="10298572" y="7841853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7" id="3097" name="Google Shape;3097;p21"/>
          <p:cNvPicPr preferRelativeResize="0"/>
          <p:nvPr/>
        </p:nvPicPr>
        <p:blipFill rotWithShape="1">
          <a:blip r:embed="rId94">
            <a:alphaModFix/>
          </a:blip>
          <a:srcRect b="0" l="0" r="0" t="0"/>
          <a:stretch/>
        </p:blipFill>
        <p:spPr>
          <a:xfrm>
            <a:off x="10154318" y="7841853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8" id="3098" name="Google Shape;3098;p21"/>
          <p:cNvPicPr preferRelativeResize="0"/>
          <p:nvPr/>
        </p:nvPicPr>
        <p:blipFill rotWithShape="1">
          <a:blip r:embed="rId95">
            <a:alphaModFix/>
          </a:blip>
          <a:srcRect b="0" l="0" r="0" t="0"/>
          <a:stretch/>
        </p:blipFill>
        <p:spPr>
          <a:xfrm>
            <a:off x="10010284" y="7841853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9" id="3099" name="Google Shape;3099;p21"/>
          <p:cNvPicPr preferRelativeResize="0"/>
          <p:nvPr/>
        </p:nvPicPr>
        <p:blipFill rotWithShape="1">
          <a:blip r:embed="rId96">
            <a:alphaModFix/>
          </a:blip>
          <a:srcRect b="0" l="0" r="0" t="0"/>
          <a:stretch/>
        </p:blipFill>
        <p:spPr>
          <a:xfrm>
            <a:off x="9866259" y="7841853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0" id="3100" name="Google Shape;3100;p21"/>
          <p:cNvPicPr preferRelativeResize="0"/>
          <p:nvPr/>
        </p:nvPicPr>
        <p:blipFill rotWithShape="1">
          <a:blip r:embed="rId97">
            <a:alphaModFix/>
          </a:blip>
          <a:srcRect b="0" l="0" r="0" t="0"/>
          <a:stretch/>
        </p:blipFill>
        <p:spPr>
          <a:xfrm>
            <a:off x="9722005" y="7841853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1" id="3101" name="Google Shape;3101;p21"/>
          <p:cNvPicPr preferRelativeResize="0"/>
          <p:nvPr/>
        </p:nvPicPr>
        <p:blipFill rotWithShape="1">
          <a:blip r:embed="rId98">
            <a:alphaModFix/>
          </a:blip>
          <a:srcRect b="0" l="0" r="0" t="0"/>
          <a:stretch/>
        </p:blipFill>
        <p:spPr>
          <a:xfrm>
            <a:off x="10298572" y="8061003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2" id="3102" name="Google Shape;3102;p21"/>
          <p:cNvPicPr preferRelativeResize="0"/>
          <p:nvPr/>
        </p:nvPicPr>
        <p:blipFill rotWithShape="1">
          <a:blip r:embed="rId99">
            <a:alphaModFix/>
          </a:blip>
          <a:srcRect b="0" l="0" r="0" t="0"/>
          <a:stretch/>
        </p:blipFill>
        <p:spPr>
          <a:xfrm>
            <a:off x="10154318" y="8061003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3" id="3103" name="Google Shape;3103;p21"/>
          <p:cNvPicPr preferRelativeResize="0"/>
          <p:nvPr/>
        </p:nvPicPr>
        <p:blipFill rotWithShape="1">
          <a:blip r:embed="rId100">
            <a:alphaModFix/>
          </a:blip>
          <a:srcRect b="0" l="0" r="0" t="0"/>
          <a:stretch/>
        </p:blipFill>
        <p:spPr>
          <a:xfrm>
            <a:off x="10010284" y="8061003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4" id="3104" name="Google Shape;3104;p21"/>
          <p:cNvPicPr preferRelativeResize="0"/>
          <p:nvPr/>
        </p:nvPicPr>
        <p:blipFill rotWithShape="1">
          <a:blip r:embed="rId101">
            <a:alphaModFix/>
          </a:blip>
          <a:srcRect b="0" l="0" r="0" t="0"/>
          <a:stretch/>
        </p:blipFill>
        <p:spPr>
          <a:xfrm>
            <a:off x="9866259" y="8061003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5" id="3105" name="Google Shape;3105;p21"/>
          <p:cNvPicPr preferRelativeResize="0"/>
          <p:nvPr/>
        </p:nvPicPr>
        <p:blipFill rotWithShape="1">
          <a:blip r:embed="rId102">
            <a:alphaModFix/>
          </a:blip>
          <a:srcRect b="0" l="0" r="0" t="0"/>
          <a:stretch/>
        </p:blipFill>
        <p:spPr>
          <a:xfrm>
            <a:off x="9722005" y="8061003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6" id="3106" name="Google Shape;3106;p21"/>
          <p:cNvPicPr preferRelativeResize="0"/>
          <p:nvPr/>
        </p:nvPicPr>
        <p:blipFill rotWithShape="1">
          <a:blip r:embed="rId103">
            <a:alphaModFix/>
          </a:blip>
          <a:srcRect b="0" l="0" r="0" t="0"/>
          <a:stretch/>
        </p:blipFill>
        <p:spPr>
          <a:xfrm>
            <a:off x="10298572" y="8280127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7" id="3107" name="Google Shape;3107;p21"/>
          <p:cNvPicPr preferRelativeResize="0"/>
          <p:nvPr/>
        </p:nvPicPr>
        <p:blipFill rotWithShape="1">
          <a:blip r:embed="rId104">
            <a:alphaModFix/>
          </a:blip>
          <a:srcRect b="0" l="0" r="0" t="0"/>
          <a:stretch/>
        </p:blipFill>
        <p:spPr>
          <a:xfrm>
            <a:off x="10154318" y="8280127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8" id="3108" name="Google Shape;3108;p21"/>
          <p:cNvPicPr preferRelativeResize="0"/>
          <p:nvPr/>
        </p:nvPicPr>
        <p:blipFill rotWithShape="1">
          <a:blip r:embed="rId105">
            <a:alphaModFix/>
          </a:blip>
          <a:srcRect b="0" l="0" r="0" t="0"/>
          <a:stretch/>
        </p:blipFill>
        <p:spPr>
          <a:xfrm>
            <a:off x="10010284" y="8280127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9" id="3109" name="Google Shape;3109;p21"/>
          <p:cNvPicPr preferRelativeResize="0"/>
          <p:nvPr/>
        </p:nvPicPr>
        <p:blipFill rotWithShape="1">
          <a:blip r:embed="rId106">
            <a:alphaModFix/>
          </a:blip>
          <a:srcRect b="0" l="0" r="0" t="0"/>
          <a:stretch/>
        </p:blipFill>
        <p:spPr>
          <a:xfrm>
            <a:off x="9866259" y="8280127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0" id="3110" name="Google Shape;3110;p21"/>
          <p:cNvPicPr preferRelativeResize="0"/>
          <p:nvPr/>
        </p:nvPicPr>
        <p:blipFill rotWithShape="1">
          <a:blip r:embed="rId107">
            <a:alphaModFix/>
          </a:blip>
          <a:srcRect b="0" l="0" r="0" t="0"/>
          <a:stretch/>
        </p:blipFill>
        <p:spPr>
          <a:xfrm>
            <a:off x="9722005" y="8280127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1" id="3111" name="Google Shape;3111;p21"/>
          <p:cNvPicPr preferRelativeResize="0"/>
          <p:nvPr/>
        </p:nvPicPr>
        <p:blipFill rotWithShape="1">
          <a:blip r:embed="rId88">
            <a:alphaModFix/>
          </a:blip>
          <a:srcRect b="0" l="0" r="0" t="0"/>
          <a:stretch/>
        </p:blipFill>
        <p:spPr>
          <a:xfrm>
            <a:off x="10298572" y="8499239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2" id="3112" name="Google Shape;3112;p21"/>
          <p:cNvPicPr preferRelativeResize="0"/>
          <p:nvPr/>
        </p:nvPicPr>
        <p:blipFill rotWithShape="1">
          <a:blip r:embed="rId89">
            <a:alphaModFix/>
          </a:blip>
          <a:srcRect b="0" l="0" r="0" t="0"/>
          <a:stretch/>
        </p:blipFill>
        <p:spPr>
          <a:xfrm>
            <a:off x="10154318" y="8499239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3" id="3113" name="Google Shape;3113;p21"/>
          <p:cNvPicPr preferRelativeResize="0"/>
          <p:nvPr/>
        </p:nvPicPr>
        <p:blipFill rotWithShape="1">
          <a:blip r:embed="rId90">
            <a:alphaModFix/>
          </a:blip>
          <a:srcRect b="0" l="0" r="0" t="0"/>
          <a:stretch/>
        </p:blipFill>
        <p:spPr>
          <a:xfrm>
            <a:off x="10010284" y="8499239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4" id="3114" name="Google Shape;3114;p21"/>
          <p:cNvPicPr preferRelativeResize="0"/>
          <p:nvPr/>
        </p:nvPicPr>
        <p:blipFill rotWithShape="1">
          <a:blip r:embed="rId91">
            <a:alphaModFix/>
          </a:blip>
          <a:srcRect b="0" l="0" r="0" t="0"/>
          <a:stretch/>
        </p:blipFill>
        <p:spPr>
          <a:xfrm>
            <a:off x="9866259" y="8499239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5" id="3115" name="Google Shape;3115;p21"/>
          <p:cNvPicPr preferRelativeResize="0"/>
          <p:nvPr/>
        </p:nvPicPr>
        <p:blipFill rotWithShape="1">
          <a:blip r:embed="rId92">
            <a:alphaModFix/>
          </a:blip>
          <a:srcRect b="0" l="0" r="0" t="0"/>
          <a:stretch/>
        </p:blipFill>
        <p:spPr>
          <a:xfrm>
            <a:off x="9722005" y="8499239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6" id="3116" name="Google Shape;3116;p21"/>
          <p:cNvPicPr preferRelativeResize="0"/>
          <p:nvPr/>
        </p:nvPicPr>
        <p:blipFill rotWithShape="1">
          <a:blip r:embed="rId93">
            <a:alphaModFix/>
          </a:blip>
          <a:srcRect b="0" l="0" r="0" t="0"/>
          <a:stretch/>
        </p:blipFill>
        <p:spPr>
          <a:xfrm>
            <a:off x="10298572" y="8718388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7" id="3117" name="Google Shape;3117;p21"/>
          <p:cNvPicPr preferRelativeResize="0"/>
          <p:nvPr/>
        </p:nvPicPr>
        <p:blipFill rotWithShape="1">
          <a:blip r:embed="rId94">
            <a:alphaModFix/>
          </a:blip>
          <a:srcRect b="0" l="0" r="0" t="0"/>
          <a:stretch/>
        </p:blipFill>
        <p:spPr>
          <a:xfrm>
            <a:off x="10154318" y="8718388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8" id="3118" name="Google Shape;3118;p21"/>
          <p:cNvPicPr preferRelativeResize="0"/>
          <p:nvPr/>
        </p:nvPicPr>
        <p:blipFill rotWithShape="1">
          <a:blip r:embed="rId95">
            <a:alphaModFix/>
          </a:blip>
          <a:srcRect b="0" l="0" r="0" t="0"/>
          <a:stretch/>
        </p:blipFill>
        <p:spPr>
          <a:xfrm>
            <a:off x="10010284" y="8718388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9" id="3119" name="Google Shape;3119;p21"/>
          <p:cNvPicPr preferRelativeResize="0"/>
          <p:nvPr/>
        </p:nvPicPr>
        <p:blipFill rotWithShape="1">
          <a:blip r:embed="rId96">
            <a:alphaModFix/>
          </a:blip>
          <a:srcRect b="0" l="0" r="0" t="0"/>
          <a:stretch/>
        </p:blipFill>
        <p:spPr>
          <a:xfrm>
            <a:off x="9866259" y="8718388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0" id="3120" name="Google Shape;3120;p21"/>
          <p:cNvPicPr preferRelativeResize="0"/>
          <p:nvPr/>
        </p:nvPicPr>
        <p:blipFill rotWithShape="1">
          <a:blip r:embed="rId97">
            <a:alphaModFix/>
          </a:blip>
          <a:srcRect b="0" l="0" r="0" t="0"/>
          <a:stretch/>
        </p:blipFill>
        <p:spPr>
          <a:xfrm>
            <a:off x="9722005" y="8718388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1" id="3121" name="Google Shape;3121;p21"/>
          <p:cNvPicPr preferRelativeResize="0"/>
          <p:nvPr/>
        </p:nvPicPr>
        <p:blipFill rotWithShape="1">
          <a:blip r:embed="rId98">
            <a:alphaModFix/>
          </a:blip>
          <a:srcRect b="0" l="0" r="0" t="0"/>
          <a:stretch/>
        </p:blipFill>
        <p:spPr>
          <a:xfrm>
            <a:off x="10298572" y="8937525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2" id="3122" name="Google Shape;3122;p21"/>
          <p:cNvPicPr preferRelativeResize="0"/>
          <p:nvPr/>
        </p:nvPicPr>
        <p:blipFill rotWithShape="1">
          <a:blip r:embed="rId99">
            <a:alphaModFix/>
          </a:blip>
          <a:srcRect b="0" l="0" r="0" t="0"/>
          <a:stretch/>
        </p:blipFill>
        <p:spPr>
          <a:xfrm>
            <a:off x="10154318" y="8937525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3" id="3123" name="Google Shape;3123;p21"/>
          <p:cNvPicPr preferRelativeResize="0"/>
          <p:nvPr/>
        </p:nvPicPr>
        <p:blipFill rotWithShape="1">
          <a:blip r:embed="rId100">
            <a:alphaModFix/>
          </a:blip>
          <a:srcRect b="0" l="0" r="0" t="0"/>
          <a:stretch/>
        </p:blipFill>
        <p:spPr>
          <a:xfrm>
            <a:off x="10010284" y="8937525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4" id="3124" name="Google Shape;3124;p21"/>
          <p:cNvPicPr preferRelativeResize="0"/>
          <p:nvPr/>
        </p:nvPicPr>
        <p:blipFill rotWithShape="1">
          <a:blip r:embed="rId101">
            <a:alphaModFix/>
          </a:blip>
          <a:srcRect b="0" l="0" r="0" t="0"/>
          <a:stretch/>
        </p:blipFill>
        <p:spPr>
          <a:xfrm>
            <a:off x="9866259" y="8937525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5" id="3125" name="Google Shape;3125;p21"/>
          <p:cNvPicPr preferRelativeResize="0"/>
          <p:nvPr/>
        </p:nvPicPr>
        <p:blipFill rotWithShape="1">
          <a:blip r:embed="rId102">
            <a:alphaModFix/>
          </a:blip>
          <a:srcRect b="0" l="0" r="0" t="0"/>
          <a:stretch/>
        </p:blipFill>
        <p:spPr>
          <a:xfrm>
            <a:off x="9722005" y="8937525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6" id="3126" name="Google Shape;3126;p21"/>
          <p:cNvPicPr preferRelativeResize="0"/>
          <p:nvPr/>
        </p:nvPicPr>
        <p:blipFill rotWithShape="1">
          <a:blip r:embed="rId108">
            <a:alphaModFix/>
          </a:blip>
          <a:srcRect b="0" l="0" r="0" t="0"/>
          <a:stretch/>
        </p:blipFill>
        <p:spPr>
          <a:xfrm>
            <a:off x="10298418" y="9156824"/>
            <a:ext cx="81261" cy="8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7" id="3127" name="Google Shape;3127;p21"/>
          <p:cNvPicPr preferRelativeResize="0"/>
          <p:nvPr/>
        </p:nvPicPr>
        <p:blipFill rotWithShape="1">
          <a:blip r:embed="rId109">
            <a:alphaModFix/>
          </a:blip>
          <a:srcRect b="0" l="0" r="0" t="0"/>
          <a:stretch/>
        </p:blipFill>
        <p:spPr>
          <a:xfrm>
            <a:off x="10154201" y="9156824"/>
            <a:ext cx="81485" cy="8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8" id="3128" name="Google Shape;3128;p21"/>
          <p:cNvPicPr preferRelativeResize="0"/>
          <p:nvPr/>
        </p:nvPicPr>
        <p:blipFill rotWithShape="1">
          <a:blip r:embed="rId110">
            <a:alphaModFix/>
          </a:blip>
          <a:srcRect b="0" l="0" r="0" t="0"/>
          <a:stretch/>
        </p:blipFill>
        <p:spPr>
          <a:xfrm>
            <a:off x="10010212" y="9156824"/>
            <a:ext cx="81261" cy="8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9" id="3129" name="Google Shape;3129;p21"/>
          <p:cNvPicPr preferRelativeResize="0"/>
          <p:nvPr/>
        </p:nvPicPr>
        <p:blipFill rotWithShape="1">
          <a:blip r:embed="rId111">
            <a:alphaModFix/>
          </a:blip>
          <a:srcRect b="0" l="0" r="0" t="0"/>
          <a:stretch/>
        </p:blipFill>
        <p:spPr>
          <a:xfrm>
            <a:off x="9865996" y="9156824"/>
            <a:ext cx="81485" cy="8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0" id="3130" name="Google Shape;3130;p21"/>
          <p:cNvPicPr preferRelativeResize="0"/>
          <p:nvPr/>
        </p:nvPicPr>
        <p:blipFill rotWithShape="1">
          <a:blip r:embed="rId112">
            <a:alphaModFix/>
          </a:blip>
          <a:srcRect b="0" l="0" r="0" t="0"/>
          <a:stretch/>
        </p:blipFill>
        <p:spPr>
          <a:xfrm>
            <a:off x="9722005" y="9156824"/>
            <a:ext cx="81261" cy="8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1" id="3131" name="Google Shape;3131;p21"/>
          <p:cNvPicPr preferRelativeResize="0"/>
          <p:nvPr/>
        </p:nvPicPr>
        <p:blipFill rotWithShape="1">
          <a:blip r:embed="rId113">
            <a:alphaModFix/>
          </a:blip>
          <a:srcRect b="0" l="0" r="0" t="0"/>
          <a:stretch/>
        </p:blipFill>
        <p:spPr>
          <a:xfrm>
            <a:off x="9133764" y="7216453"/>
            <a:ext cx="515691" cy="20279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2" id="3132" name="Google Shape;3132;p21"/>
          <p:cNvPicPr preferRelativeResize="0"/>
          <p:nvPr/>
        </p:nvPicPr>
        <p:blipFill rotWithShape="1">
          <a:blip r:embed="rId114">
            <a:alphaModFix/>
          </a:blip>
          <a:srcRect b="0" l="0" r="0" t="0"/>
          <a:stretch/>
        </p:blipFill>
        <p:spPr>
          <a:xfrm>
            <a:off x="9111567" y="7148053"/>
            <a:ext cx="537792" cy="683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3" id="3133" name="Google Shape;3133;p21"/>
          <p:cNvPicPr preferRelativeResize="0"/>
          <p:nvPr/>
        </p:nvPicPr>
        <p:blipFill rotWithShape="1">
          <a:blip r:embed="rId115">
            <a:alphaModFix/>
          </a:blip>
          <a:srcRect b="0" l="0" r="0" t="0"/>
          <a:stretch/>
        </p:blipFill>
        <p:spPr>
          <a:xfrm>
            <a:off x="9495418" y="7317109"/>
            <a:ext cx="81484" cy="19270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4" id="3134" name="Google Shape;3134;p21"/>
          <p:cNvPicPr preferRelativeResize="0"/>
          <p:nvPr/>
        </p:nvPicPr>
        <p:blipFill rotWithShape="1">
          <a:blip r:embed="rId116">
            <a:alphaModFix/>
          </a:blip>
          <a:srcRect b="0" l="0" r="0" t="0"/>
          <a:stretch/>
        </p:blipFill>
        <p:spPr>
          <a:xfrm>
            <a:off x="9351202" y="7317109"/>
            <a:ext cx="81261" cy="19270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5" id="3135" name="Google Shape;3135;p21"/>
          <p:cNvPicPr preferRelativeResize="0"/>
          <p:nvPr/>
        </p:nvPicPr>
        <p:blipFill rotWithShape="1">
          <a:blip r:embed="rId117">
            <a:alphaModFix/>
          </a:blip>
          <a:srcRect b="0" l="0" r="0" t="0"/>
          <a:stretch/>
        </p:blipFill>
        <p:spPr>
          <a:xfrm>
            <a:off x="9206989" y="7317109"/>
            <a:ext cx="81485" cy="19270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6" id="3136" name="Google Shape;3136;p21"/>
          <p:cNvPicPr preferRelativeResize="0"/>
          <p:nvPr/>
        </p:nvPicPr>
        <p:blipFill rotWithShape="1">
          <a:blip r:embed="rId118">
            <a:alphaModFix/>
          </a:blip>
          <a:srcRect b="0" l="0" r="0" t="0"/>
          <a:stretch/>
        </p:blipFill>
        <p:spPr>
          <a:xfrm>
            <a:off x="9495428" y="7403355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7" id="3137" name="Google Shape;3137;p21"/>
          <p:cNvPicPr preferRelativeResize="0"/>
          <p:nvPr/>
        </p:nvPicPr>
        <p:blipFill rotWithShape="1">
          <a:blip r:embed="rId119">
            <a:alphaModFix/>
          </a:blip>
          <a:srcRect b="0" l="0" r="0" t="0"/>
          <a:stretch/>
        </p:blipFill>
        <p:spPr>
          <a:xfrm>
            <a:off x="9351399" y="7403355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8" id="3138" name="Google Shape;3138;p21"/>
          <p:cNvPicPr preferRelativeResize="0"/>
          <p:nvPr/>
        </p:nvPicPr>
        <p:blipFill rotWithShape="1">
          <a:blip r:embed="rId120">
            <a:alphaModFix/>
          </a:blip>
          <a:srcRect b="0" l="0" r="0" t="0"/>
          <a:stretch/>
        </p:blipFill>
        <p:spPr>
          <a:xfrm>
            <a:off x="9207148" y="7403355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9" id="3139" name="Google Shape;3139;p21"/>
          <p:cNvPicPr preferRelativeResize="0"/>
          <p:nvPr/>
        </p:nvPicPr>
        <p:blipFill rotWithShape="1">
          <a:blip r:embed="rId121">
            <a:alphaModFix/>
          </a:blip>
          <a:srcRect b="0" l="0" r="0" t="0"/>
          <a:stretch/>
        </p:blipFill>
        <p:spPr>
          <a:xfrm>
            <a:off x="9495428" y="7622703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0" id="3140" name="Google Shape;3140;p21"/>
          <p:cNvPicPr preferRelativeResize="0"/>
          <p:nvPr/>
        </p:nvPicPr>
        <p:blipFill rotWithShape="1">
          <a:blip r:embed="rId122">
            <a:alphaModFix/>
          </a:blip>
          <a:srcRect b="0" l="0" r="0" t="0"/>
          <a:stretch/>
        </p:blipFill>
        <p:spPr>
          <a:xfrm>
            <a:off x="9351401" y="7622703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1" id="3141" name="Google Shape;3141;p21"/>
          <p:cNvPicPr preferRelativeResize="0"/>
          <p:nvPr/>
        </p:nvPicPr>
        <p:blipFill rotWithShape="1">
          <a:blip r:embed="rId123">
            <a:alphaModFix/>
          </a:blip>
          <a:srcRect b="0" l="0" r="0" t="0"/>
          <a:stretch/>
        </p:blipFill>
        <p:spPr>
          <a:xfrm>
            <a:off x="9207148" y="7622703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2" id="3142" name="Google Shape;3142;p21"/>
          <p:cNvPicPr preferRelativeResize="0"/>
          <p:nvPr/>
        </p:nvPicPr>
        <p:blipFill rotWithShape="1">
          <a:blip r:embed="rId124">
            <a:alphaModFix/>
          </a:blip>
          <a:srcRect b="0" l="0" r="0" t="0"/>
          <a:stretch/>
        </p:blipFill>
        <p:spPr>
          <a:xfrm>
            <a:off x="9495428" y="7841853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3" id="3143" name="Google Shape;3143;p21"/>
          <p:cNvPicPr preferRelativeResize="0"/>
          <p:nvPr/>
        </p:nvPicPr>
        <p:blipFill rotWithShape="1">
          <a:blip r:embed="rId125">
            <a:alphaModFix/>
          </a:blip>
          <a:srcRect b="0" l="0" r="0" t="0"/>
          <a:stretch/>
        </p:blipFill>
        <p:spPr>
          <a:xfrm>
            <a:off x="9351399" y="7841853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4" id="3144" name="Google Shape;3144;p21"/>
          <p:cNvPicPr preferRelativeResize="0"/>
          <p:nvPr/>
        </p:nvPicPr>
        <p:blipFill rotWithShape="1">
          <a:blip r:embed="rId126">
            <a:alphaModFix/>
          </a:blip>
          <a:srcRect b="0" l="0" r="0" t="0"/>
          <a:stretch/>
        </p:blipFill>
        <p:spPr>
          <a:xfrm>
            <a:off x="9207148" y="7841853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5" id="3145" name="Google Shape;3145;p21"/>
          <p:cNvPicPr preferRelativeResize="0"/>
          <p:nvPr/>
        </p:nvPicPr>
        <p:blipFill rotWithShape="1">
          <a:blip r:embed="rId127">
            <a:alphaModFix/>
          </a:blip>
          <a:srcRect b="0" l="0" r="0" t="0"/>
          <a:stretch/>
        </p:blipFill>
        <p:spPr>
          <a:xfrm>
            <a:off x="9495428" y="8061003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6" id="3146" name="Google Shape;3146;p21"/>
          <p:cNvPicPr preferRelativeResize="0"/>
          <p:nvPr/>
        </p:nvPicPr>
        <p:blipFill rotWithShape="1">
          <a:blip r:embed="rId128">
            <a:alphaModFix/>
          </a:blip>
          <a:srcRect b="0" l="0" r="0" t="0"/>
          <a:stretch/>
        </p:blipFill>
        <p:spPr>
          <a:xfrm>
            <a:off x="9351401" y="8061003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7" id="3147" name="Google Shape;3147;p21"/>
          <p:cNvPicPr preferRelativeResize="0"/>
          <p:nvPr/>
        </p:nvPicPr>
        <p:blipFill rotWithShape="1">
          <a:blip r:embed="rId129">
            <a:alphaModFix/>
          </a:blip>
          <a:srcRect b="0" l="0" r="0" t="0"/>
          <a:stretch/>
        </p:blipFill>
        <p:spPr>
          <a:xfrm>
            <a:off x="9207148" y="8061003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8" id="3148" name="Google Shape;3148;p21"/>
          <p:cNvPicPr preferRelativeResize="0"/>
          <p:nvPr/>
        </p:nvPicPr>
        <p:blipFill rotWithShape="1">
          <a:blip r:embed="rId130">
            <a:alphaModFix/>
          </a:blip>
          <a:srcRect b="0" l="0" r="0" t="0"/>
          <a:stretch/>
        </p:blipFill>
        <p:spPr>
          <a:xfrm>
            <a:off x="9495428" y="8280127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9" id="3149" name="Google Shape;3149;p21"/>
          <p:cNvPicPr preferRelativeResize="0"/>
          <p:nvPr/>
        </p:nvPicPr>
        <p:blipFill rotWithShape="1">
          <a:blip r:embed="rId131">
            <a:alphaModFix/>
          </a:blip>
          <a:srcRect b="0" l="0" r="0" t="0"/>
          <a:stretch/>
        </p:blipFill>
        <p:spPr>
          <a:xfrm>
            <a:off x="9351401" y="8280127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0" id="3150" name="Google Shape;3150;p21"/>
          <p:cNvPicPr preferRelativeResize="0"/>
          <p:nvPr/>
        </p:nvPicPr>
        <p:blipFill rotWithShape="1">
          <a:blip r:embed="rId132">
            <a:alphaModFix/>
          </a:blip>
          <a:srcRect b="0" l="0" r="0" t="0"/>
          <a:stretch/>
        </p:blipFill>
        <p:spPr>
          <a:xfrm>
            <a:off x="9207148" y="8280127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1" id="3151" name="Google Shape;3151;p21"/>
          <p:cNvPicPr preferRelativeResize="0"/>
          <p:nvPr/>
        </p:nvPicPr>
        <p:blipFill rotWithShape="1">
          <a:blip r:embed="rId121">
            <a:alphaModFix/>
          </a:blip>
          <a:srcRect b="0" l="0" r="0" t="0"/>
          <a:stretch/>
        </p:blipFill>
        <p:spPr>
          <a:xfrm>
            <a:off x="9495428" y="8499239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2" id="3152" name="Google Shape;3152;p21"/>
          <p:cNvPicPr preferRelativeResize="0"/>
          <p:nvPr/>
        </p:nvPicPr>
        <p:blipFill rotWithShape="1">
          <a:blip r:embed="rId122">
            <a:alphaModFix/>
          </a:blip>
          <a:srcRect b="0" l="0" r="0" t="0"/>
          <a:stretch/>
        </p:blipFill>
        <p:spPr>
          <a:xfrm>
            <a:off x="9351399" y="8499239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3" id="3153" name="Google Shape;3153;p21"/>
          <p:cNvPicPr preferRelativeResize="0"/>
          <p:nvPr/>
        </p:nvPicPr>
        <p:blipFill rotWithShape="1">
          <a:blip r:embed="rId123">
            <a:alphaModFix/>
          </a:blip>
          <a:srcRect b="0" l="0" r="0" t="0"/>
          <a:stretch/>
        </p:blipFill>
        <p:spPr>
          <a:xfrm>
            <a:off x="9207148" y="8499239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4" id="3154" name="Google Shape;3154;p21"/>
          <p:cNvPicPr preferRelativeResize="0"/>
          <p:nvPr/>
        </p:nvPicPr>
        <p:blipFill rotWithShape="1">
          <a:blip r:embed="rId124">
            <a:alphaModFix/>
          </a:blip>
          <a:srcRect b="0" l="0" r="0" t="0"/>
          <a:stretch/>
        </p:blipFill>
        <p:spPr>
          <a:xfrm>
            <a:off x="9495428" y="8718388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5" id="3155" name="Google Shape;3155;p21"/>
          <p:cNvPicPr preferRelativeResize="0"/>
          <p:nvPr/>
        </p:nvPicPr>
        <p:blipFill rotWithShape="1">
          <a:blip r:embed="rId125">
            <a:alphaModFix/>
          </a:blip>
          <a:srcRect b="0" l="0" r="0" t="0"/>
          <a:stretch/>
        </p:blipFill>
        <p:spPr>
          <a:xfrm>
            <a:off x="9351401" y="8718388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6" id="3156" name="Google Shape;3156;p21"/>
          <p:cNvPicPr preferRelativeResize="0"/>
          <p:nvPr/>
        </p:nvPicPr>
        <p:blipFill rotWithShape="1">
          <a:blip r:embed="rId126">
            <a:alphaModFix/>
          </a:blip>
          <a:srcRect b="0" l="0" r="0" t="0"/>
          <a:stretch/>
        </p:blipFill>
        <p:spPr>
          <a:xfrm>
            <a:off x="9207148" y="8718388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7" id="3157" name="Google Shape;3157;p21"/>
          <p:cNvPicPr preferRelativeResize="0"/>
          <p:nvPr/>
        </p:nvPicPr>
        <p:blipFill rotWithShape="1">
          <a:blip r:embed="rId127">
            <a:alphaModFix/>
          </a:blip>
          <a:srcRect b="0" l="0" r="0" t="0"/>
          <a:stretch/>
        </p:blipFill>
        <p:spPr>
          <a:xfrm>
            <a:off x="9495428" y="8937525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8" id="3158" name="Google Shape;3158;p21"/>
          <p:cNvPicPr preferRelativeResize="0"/>
          <p:nvPr/>
        </p:nvPicPr>
        <p:blipFill rotWithShape="1">
          <a:blip r:embed="rId128">
            <a:alphaModFix/>
          </a:blip>
          <a:srcRect b="0" l="0" r="0" t="0"/>
          <a:stretch/>
        </p:blipFill>
        <p:spPr>
          <a:xfrm>
            <a:off x="9351399" y="8937525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9" id="3159" name="Google Shape;3159;p21"/>
          <p:cNvPicPr preferRelativeResize="0"/>
          <p:nvPr/>
        </p:nvPicPr>
        <p:blipFill rotWithShape="1">
          <a:blip r:embed="rId129">
            <a:alphaModFix/>
          </a:blip>
          <a:srcRect b="0" l="0" r="0" t="0"/>
          <a:stretch/>
        </p:blipFill>
        <p:spPr>
          <a:xfrm>
            <a:off x="9207148" y="8937525"/>
            <a:ext cx="81261" cy="13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0" id="3160" name="Google Shape;3160;p21"/>
          <p:cNvPicPr preferRelativeResize="0"/>
          <p:nvPr/>
        </p:nvPicPr>
        <p:blipFill rotWithShape="1">
          <a:blip r:embed="rId133">
            <a:alphaModFix/>
          </a:blip>
          <a:srcRect b="0" l="0" r="0" t="0"/>
          <a:stretch/>
        </p:blipFill>
        <p:spPr>
          <a:xfrm>
            <a:off x="9495419" y="9156824"/>
            <a:ext cx="81484" cy="8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1" id="3161" name="Google Shape;3161;p21"/>
          <p:cNvPicPr preferRelativeResize="0"/>
          <p:nvPr/>
        </p:nvPicPr>
        <p:blipFill rotWithShape="1">
          <a:blip r:embed="rId134">
            <a:alphaModFix/>
          </a:blip>
          <a:srcRect b="0" l="0" r="0" t="0"/>
          <a:stretch/>
        </p:blipFill>
        <p:spPr>
          <a:xfrm>
            <a:off x="9351205" y="9156824"/>
            <a:ext cx="81261" cy="8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2" id="3162" name="Google Shape;3162;p21"/>
          <p:cNvPicPr preferRelativeResize="0"/>
          <p:nvPr/>
        </p:nvPicPr>
        <p:blipFill rotWithShape="1">
          <a:blip r:embed="rId135">
            <a:alphaModFix/>
          </a:blip>
          <a:srcRect b="0" l="0" r="0" t="0"/>
          <a:stretch/>
        </p:blipFill>
        <p:spPr>
          <a:xfrm>
            <a:off x="9206989" y="9156824"/>
            <a:ext cx="81485" cy="8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3" id="3163" name="Google Shape;3163;p21"/>
          <p:cNvPicPr preferRelativeResize="0"/>
          <p:nvPr/>
        </p:nvPicPr>
        <p:blipFill rotWithShape="1">
          <a:blip r:embed="rId136">
            <a:alphaModFix/>
          </a:blip>
          <a:srcRect b="0" l="0" r="0" t="0"/>
          <a:stretch/>
        </p:blipFill>
        <p:spPr>
          <a:xfrm>
            <a:off x="8350429" y="6880386"/>
            <a:ext cx="338436" cy="3997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4" id="3164" name="Google Shape;3164;p21"/>
          <p:cNvPicPr preferRelativeResize="0"/>
          <p:nvPr/>
        </p:nvPicPr>
        <p:blipFill rotWithShape="1">
          <a:blip r:embed="rId137">
            <a:alphaModFix/>
          </a:blip>
          <a:srcRect b="0" l="0" r="0" t="0"/>
          <a:stretch/>
        </p:blipFill>
        <p:spPr>
          <a:xfrm>
            <a:off x="8135801" y="6880324"/>
            <a:ext cx="214537" cy="4145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5" id="3165" name="Google Shape;3165;p21"/>
          <p:cNvPicPr preferRelativeResize="0"/>
          <p:nvPr/>
        </p:nvPicPr>
        <p:blipFill rotWithShape="1">
          <a:blip r:embed="rId138">
            <a:alphaModFix/>
          </a:blip>
          <a:srcRect b="0" l="0" r="0" t="0"/>
          <a:stretch/>
        </p:blipFill>
        <p:spPr>
          <a:xfrm>
            <a:off x="8121453" y="7056846"/>
            <a:ext cx="212974" cy="2379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6" id="3166" name="Google Shape;3166;p21"/>
          <p:cNvPicPr preferRelativeResize="0"/>
          <p:nvPr/>
        </p:nvPicPr>
        <p:blipFill rotWithShape="1">
          <a:blip r:embed="rId139">
            <a:alphaModFix/>
          </a:blip>
          <a:srcRect b="0" l="0" r="0" t="0"/>
          <a:stretch/>
        </p:blipFill>
        <p:spPr>
          <a:xfrm>
            <a:off x="7988606" y="7056846"/>
            <a:ext cx="132830" cy="2379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7" id="3167" name="Google Shape;3167;p21"/>
          <p:cNvPicPr preferRelativeResize="0"/>
          <p:nvPr/>
        </p:nvPicPr>
        <p:blipFill rotWithShape="1">
          <a:blip r:embed="rId140">
            <a:alphaModFix/>
          </a:blip>
          <a:srcRect b="0" l="0" r="0" t="0"/>
          <a:stretch/>
        </p:blipFill>
        <p:spPr>
          <a:xfrm>
            <a:off x="8271078" y="7254044"/>
            <a:ext cx="547391" cy="19888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8" id="3168" name="Google Shape;3168;p21"/>
          <p:cNvPicPr preferRelativeResize="0"/>
          <p:nvPr/>
        </p:nvPicPr>
        <p:blipFill rotWithShape="1">
          <a:blip r:embed="rId141">
            <a:alphaModFix/>
          </a:blip>
          <a:srcRect b="0" l="0" r="0" t="0"/>
          <a:stretch/>
        </p:blipFill>
        <p:spPr>
          <a:xfrm>
            <a:off x="8583883" y="7339571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9" id="3169" name="Google Shape;3169;p21"/>
          <p:cNvPicPr preferRelativeResize="0"/>
          <p:nvPr/>
        </p:nvPicPr>
        <p:blipFill rotWithShape="1">
          <a:blip r:embed="rId142">
            <a:alphaModFix/>
          </a:blip>
          <a:srcRect b="0" l="0" r="0" t="0"/>
          <a:stretch/>
        </p:blipFill>
        <p:spPr>
          <a:xfrm>
            <a:off x="8363690" y="7339571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0" id="3170" name="Google Shape;3170;p21"/>
          <p:cNvPicPr preferRelativeResize="0"/>
          <p:nvPr/>
        </p:nvPicPr>
        <p:blipFill rotWithShape="1">
          <a:blip r:embed="rId143">
            <a:alphaModFix/>
          </a:blip>
          <a:srcRect b="0" l="0" r="0" t="0"/>
          <a:stretch/>
        </p:blipFill>
        <p:spPr>
          <a:xfrm>
            <a:off x="8583883" y="7458894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1" id="3171" name="Google Shape;3171;p21"/>
          <p:cNvPicPr preferRelativeResize="0"/>
          <p:nvPr/>
        </p:nvPicPr>
        <p:blipFill rotWithShape="1">
          <a:blip r:embed="rId144">
            <a:alphaModFix/>
          </a:blip>
          <a:srcRect b="0" l="0" r="0" t="0"/>
          <a:stretch/>
        </p:blipFill>
        <p:spPr>
          <a:xfrm>
            <a:off x="8363690" y="7458894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2" id="3172" name="Google Shape;3172;p21"/>
          <p:cNvPicPr preferRelativeResize="0"/>
          <p:nvPr/>
        </p:nvPicPr>
        <p:blipFill rotWithShape="1">
          <a:blip r:embed="rId145">
            <a:alphaModFix/>
          </a:blip>
          <a:srcRect b="0" l="0" r="0" t="0"/>
          <a:stretch/>
        </p:blipFill>
        <p:spPr>
          <a:xfrm>
            <a:off x="8583883" y="7578439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3" id="3173" name="Google Shape;3173;p21"/>
          <p:cNvPicPr preferRelativeResize="0"/>
          <p:nvPr/>
        </p:nvPicPr>
        <p:blipFill rotWithShape="1">
          <a:blip r:embed="rId146">
            <a:alphaModFix/>
          </a:blip>
          <a:srcRect b="0" l="0" r="0" t="0"/>
          <a:stretch/>
        </p:blipFill>
        <p:spPr>
          <a:xfrm>
            <a:off x="8363690" y="7578439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4" id="3174" name="Google Shape;3174;p21"/>
          <p:cNvPicPr preferRelativeResize="0"/>
          <p:nvPr/>
        </p:nvPicPr>
        <p:blipFill rotWithShape="1">
          <a:blip r:embed="rId147">
            <a:alphaModFix/>
          </a:blip>
          <a:srcRect b="0" l="0" r="0" t="0"/>
          <a:stretch/>
        </p:blipFill>
        <p:spPr>
          <a:xfrm>
            <a:off x="8583883" y="7697788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5" id="3175" name="Google Shape;3175;p21"/>
          <p:cNvPicPr preferRelativeResize="0"/>
          <p:nvPr/>
        </p:nvPicPr>
        <p:blipFill rotWithShape="1">
          <a:blip r:embed="rId148">
            <a:alphaModFix/>
          </a:blip>
          <a:srcRect b="0" l="0" r="0" t="0"/>
          <a:stretch/>
        </p:blipFill>
        <p:spPr>
          <a:xfrm>
            <a:off x="8363690" y="7697788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6" id="3176" name="Google Shape;3176;p21"/>
          <p:cNvPicPr preferRelativeResize="0"/>
          <p:nvPr/>
        </p:nvPicPr>
        <p:blipFill rotWithShape="1">
          <a:blip r:embed="rId149">
            <a:alphaModFix/>
          </a:blip>
          <a:srcRect b="0" l="0" r="0" t="0"/>
          <a:stretch/>
        </p:blipFill>
        <p:spPr>
          <a:xfrm>
            <a:off x="8583883" y="7817122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7" id="3177" name="Google Shape;3177;p21"/>
          <p:cNvPicPr preferRelativeResize="0"/>
          <p:nvPr/>
        </p:nvPicPr>
        <p:blipFill rotWithShape="1">
          <a:blip r:embed="rId150">
            <a:alphaModFix/>
          </a:blip>
          <a:srcRect b="0" l="0" r="0" t="0"/>
          <a:stretch/>
        </p:blipFill>
        <p:spPr>
          <a:xfrm>
            <a:off x="8363690" y="7817122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8" id="3178" name="Google Shape;3178;p21"/>
          <p:cNvPicPr preferRelativeResize="0"/>
          <p:nvPr/>
        </p:nvPicPr>
        <p:blipFill rotWithShape="1">
          <a:blip r:embed="rId141">
            <a:alphaModFix/>
          </a:blip>
          <a:srcRect b="0" l="0" r="0" t="0"/>
          <a:stretch/>
        </p:blipFill>
        <p:spPr>
          <a:xfrm>
            <a:off x="8583883" y="7936432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9" id="3179" name="Google Shape;3179;p21"/>
          <p:cNvPicPr preferRelativeResize="0"/>
          <p:nvPr/>
        </p:nvPicPr>
        <p:blipFill rotWithShape="1">
          <a:blip r:embed="rId142">
            <a:alphaModFix/>
          </a:blip>
          <a:srcRect b="0" l="0" r="0" t="0"/>
          <a:stretch/>
        </p:blipFill>
        <p:spPr>
          <a:xfrm>
            <a:off x="8363690" y="7936432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0" id="3180" name="Google Shape;3180;p21"/>
          <p:cNvPicPr preferRelativeResize="0"/>
          <p:nvPr/>
        </p:nvPicPr>
        <p:blipFill rotWithShape="1">
          <a:blip r:embed="rId143">
            <a:alphaModFix/>
          </a:blip>
          <a:srcRect b="0" l="0" r="0" t="0"/>
          <a:stretch/>
        </p:blipFill>
        <p:spPr>
          <a:xfrm>
            <a:off x="8583883" y="8055781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1" id="3181" name="Google Shape;3181;p21"/>
          <p:cNvPicPr preferRelativeResize="0"/>
          <p:nvPr/>
        </p:nvPicPr>
        <p:blipFill rotWithShape="1">
          <a:blip r:embed="rId144">
            <a:alphaModFix/>
          </a:blip>
          <a:srcRect b="0" l="0" r="0" t="0"/>
          <a:stretch/>
        </p:blipFill>
        <p:spPr>
          <a:xfrm>
            <a:off x="8363690" y="8055781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2" id="3182" name="Google Shape;3182;p21"/>
          <p:cNvPicPr preferRelativeResize="0"/>
          <p:nvPr/>
        </p:nvPicPr>
        <p:blipFill rotWithShape="1">
          <a:blip r:embed="rId145">
            <a:alphaModFix/>
          </a:blip>
          <a:srcRect b="0" l="0" r="0" t="0"/>
          <a:stretch/>
        </p:blipFill>
        <p:spPr>
          <a:xfrm>
            <a:off x="8583883" y="8175327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3" id="3183" name="Google Shape;3183;p21"/>
          <p:cNvPicPr preferRelativeResize="0"/>
          <p:nvPr/>
        </p:nvPicPr>
        <p:blipFill rotWithShape="1">
          <a:blip r:embed="rId146">
            <a:alphaModFix/>
          </a:blip>
          <a:srcRect b="0" l="0" r="0" t="0"/>
          <a:stretch/>
        </p:blipFill>
        <p:spPr>
          <a:xfrm>
            <a:off x="8363690" y="8175327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4" id="3184" name="Google Shape;3184;p21"/>
          <p:cNvPicPr preferRelativeResize="0"/>
          <p:nvPr/>
        </p:nvPicPr>
        <p:blipFill rotWithShape="1">
          <a:blip r:embed="rId147">
            <a:alphaModFix/>
          </a:blip>
          <a:srcRect b="0" l="0" r="0" t="0"/>
          <a:stretch/>
        </p:blipFill>
        <p:spPr>
          <a:xfrm>
            <a:off x="8583883" y="8294650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5" id="3185" name="Google Shape;3185;p21"/>
          <p:cNvPicPr preferRelativeResize="0"/>
          <p:nvPr/>
        </p:nvPicPr>
        <p:blipFill rotWithShape="1">
          <a:blip r:embed="rId148">
            <a:alphaModFix/>
          </a:blip>
          <a:srcRect b="0" l="0" r="0" t="0"/>
          <a:stretch/>
        </p:blipFill>
        <p:spPr>
          <a:xfrm>
            <a:off x="8363690" y="8294650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6" id="3186" name="Google Shape;3186;p21"/>
          <p:cNvPicPr preferRelativeResize="0"/>
          <p:nvPr/>
        </p:nvPicPr>
        <p:blipFill rotWithShape="1">
          <a:blip r:embed="rId149">
            <a:alphaModFix/>
          </a:blip>
          <a:srcRect b="0" l="0" r="0" t="0"/>
          <a:stretch/>
        </p:blipFill>
        <p:spPr>
          <a:xfrm>
            <a:off x="8583883" y="8413985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7" id="3187" name="Google Shape;3187;p21"/>
          <p:cNvPicPr preferRelativeResize="0"/>
          <p:nvPr/>
        </p:nvPicPr>
        <p:blipFill rotWithShape="1">
          <a:blip r:embed="rId150">
            <a:alphaModFix/>
          </a:blip>
          <a:srcRect b="0" l="0" r="0" t="0"/>
          <a:stretch/>
        </p:blipFill>
        <p:spPr>
          <a:xfrm>
            <a:off x="8363690" y="8413985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8" id="3188" name="Google Shape;3188;p21"/>
          <p:cNvPicPr preferRelativeResize="0"/>
          <p:nvPr/>
        </p:nvPicPr>
        <p:blipFill rotWithShape="1">
          <a:blip r:embed="rId141">
            <a:alphaModFix/>
          </a:blip>
          <a:srcRect b="0" l="0" r="0" t="0"/>
          <a:stretch/>
        </p:blipFill>
        <p:spPr>
          <a:xfrm>
            <a:off x="8583883" y="8533320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9" id="3189" name="Google Shape;3189;p21"/>
          <p:cNvPicPr preferRelativeResize="0"/>
          <p:nvPr/>
        </p:nvPicPr>
        <p:blipFill rotWithShape="1">
          <a:blip r:embed="rId142">
            <a:alphaModFix/>
          </a:blip>
          <a:srcRect b="0" l="0" r="0" t="0"/>
          <a:stretch/>
        </p:blipFill>
        <p:spPr>
          <a:xfrm>
            <a:off x="8363690" y="8533320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0" id="3190" name="Google Shape;3190;p21"/>
          <p:cNvPicPr preferRelativeResize="0"/>
          <p:nvPr/>
        </p:nvPicPr>
        <p:blipFill rotWithShape="1">
          <a:blip r:embed="rId151">
            <a:alphaModFix/>
          </a:blip>
          <a:srcRect b="0" l="0" r="0" t="0"/>
          <a:stretch/>
        </p:blipFill>
        <p:spPr>
          <a:xfrm>
            <a:off x="8583883" y="8652643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1" id="3191" name="Google Shape;3191;p21"/>
          <p:cNvPicPr preferRelativeResize="0"/>
          <p:nvPr/>
        </p:nvPicPr>
        <p:blipFill rotWithShape="1">
          <a:blip r:embed="rId152">
            <a:alphaModFix/>
          </a:blip>
          <a:srcRect b="0" l="0" r="0" t="0"/>
          <a:stretch/>
        </p:blipFill>
        <p:spPr>
          <a:xfrm>
            <a:off x="8363690" y="8652643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2" id="3192" name="Google Shape;3192;p21"/>
          <p:cNvPicPr preferRelativeResize="0"/>
          <p:nvPr/>
        </p:nvPicPr>
        <p:blipFill rotWithShape="1">
          <a:blip r:embed="rId145">
            <a:alphaModFix/>
          </a:blip>
          <a:srcRect b="0" l="0" r="0" t="0"/>
          <a:stretch/>
        </p:blipFill>
        <p:spPr>
          <a:xfrm>
            <a:off x="8583883" y="8772203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3" id="3193" name="Google Shape;3193;p21"/>
          <p:cNvPicPr preferRelativeResize="0"/>
          <p:nvPr/>
        </p:nvPicPr>
        <p:blipFill rotWithShape="1">
          <a:blip r:embed="rId146">
            <a:alphaModFix/>
          </a:blip>
          <a:srcRect b="0" l="0" r="0" t="0"/>
          <a:stretch/>
        </p:blipFill>
        <p:spPr>
          <a:xfrm>
            <a:off x="8363690" y="8772203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4" id="3194" name="Google Shape;3194;p21"/>
          <p:cNvPicPr preferRelativeResize="0"/>
          <p:nvPr/>
        </p:nvPicPr>
        <p:blipFill rotWithShape="1">
          <a:blip r:embed="rId147">
            <a:alphaModFix/>
          </a:blip>
          <a:srcRect b="0" l="0" r="0" t="0"/>
          <a:stretch/>
        </p:blipFill>
        <p:spPr>
          <a:xfrm>
            <a:off x="8583883" y="8891524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5" id="3195" name="Google Shape;3195;p21"/>
          <p:cNvPicPr preferRelativeResize="0"/>
          <p:nvPr/>
        </p:nvPicPr>
        <p:blipFill rotWithShape="1">
          <a:blip r:embed="rId148">
            <a:alphaModFix/>
          </a:blip>
          <a:srcRect b="0" l="0" r="0" t="0"/>
          <a:stretch/>
        </p:blipFill>
        <p:spPr>
          <a:xfrm>
            <a:off x="8363690" y="8891524"/>
            <a:ext cx="172121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6" id="3196" name="Google Shape;3196;p21"/>
          <p:cNvPicPr preferRelativeResize="0"/>
          <p:nvPr/>
        </p:nvPicPr>
        <p:blipFill rotWithShape="1">
          <a:blip r:embed="rId153">
            <a:alphaModFix/>
          </a:blip>
          <a:srcRect b="0" l="0" r="0" t="0"/>
          <a:stretch/>
        </p:blipFill>
        <p:spPr>
          <a:xfrm>
            <a:off x="7827687" y="7254044"/>
            <a:ext cx="443583" cy="19888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7" id="3197" name="Google Shape;3197;p21"/>
          <p:cNvPicPr preferRelativeResize="0"/>
          <p:nvPr/>
        </p:nvPicPr>
        <p:blipFill rotWithShape="1">
          <a:blip r:embed="rId154">
            <a:alphaModFix/>
          </a:blip>
          <a:srcRect b="0" l="0" r="0" t="0"/>
          <a:stretch/>
        </p:blipFill>
        <p:spPr>
          <a:xfrm>
            <a:off x="7872224" y="8891426"/>
            <a:ext cx="141314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8" id="3198" name="Google Shape;3198;p21"/>
          <p:cNvPicPr preferRelativeResize="0"/>
          <p:nvPr/>
        </p:nvPicPr>
        <p:blipFill rotWithShape="1">
          <a:blip r:embed="rId155">
            <a:alphaModFix/>
          </a:blip>
          <a:srcRect b="0" l="0" r="0" t="0"/>
          <a:stretch/>
        </p:blipFill>
        <p:spPr>
          <a:xfrm>
            <a:off x="8053050" y="8891426"/>
            <a:ext cx="141313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9" id="3199" name="Google Shape;3199;p21"/>
          <p:cNvPicPr preferRelativeResize="0"/>
          <p:nvPr/>
        </p:nvPicPr>
        <p:blipFill rotWithShape="1">
          <a:blip r:embed="rId156">
            <a:alphaModFix/>
          </a:blip>
          <a:srcRect b="0" l="0" r="0" t="0"/>
          <a:stretch/>
        </p:blipFill>
        <p:spPr>
          <a:xfrm>
            <a:off x="7872224" y="8772017"/>
            <a:ext cx="141314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0" id="3200" name="Google Shape;3200;p21"/>
          <p:cNvPicPr preferRelativeResize="0"/>
          <p:nvPr/>
        </p:nvPicPr>
        <p:blipFill rotWithShape="1">
          <a:blip r:embed="rId157">
            <a:alphaModFix/>
          </a:blip>
          <a:srcRect b="0" l="0" r="0" t="0"/>
          <a:stretch/>
        </p:blipFill>
        <p:spPr>
          <a:xfrm>
            <a:off x="8053050" y="8772017"/>
            <a:ext cx="141313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1" id="3201" name="Google Shape;3201;p21"/>
          <p:cNvPicPr preferRelativeResize="0"/>
          <p:nvPr/>
        </p:nvPicPr>
        <p:blipFill rotWithShape="1">
          <a:blip r:embed="rId158">
            <a:alphaModFix/>
          </a:blip>
          <a:srcRect b="0" l="0" r="0" t="0"/>
          <a:stretch/>
        </p:blipFill>
        <p:spPr>
          <a:xfrm>
            <a:off x="7872224" y="8652818"/>
            <a:ext cx="141314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2" id="3202" name="Google Shape;3202;p21"/>
          <p:cNvPicPr preferRelativeResize="0"/>
          <p:nvPr/>
        </p:nvPicPr>
        <p:blipFill rotWithShape="1">
          <a:blip r:embed="rId159">
            <a:alphaModFix/>
          </a:blip>
          <a:srcRect b="0" l="0" r="0" t="0"/>
          <a:stretch/>
        </p:blipFill>
        <p:spPr>
          <a:xfrm>
            <a:off x="8053050" y="8652818"/>
            <a:ext cx="141313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3" id="3203" name="Google Shape;3203;p21"/>
          <p:cNvPicPr preferRelativeResize="0"/>
          <p:nvPr/>
        </p:nvPicPr>
        <p:blipFill rotWithShape="1">
          <a:blip r:embed="rId160">
            <a:alphaModFix/>
          </a:blip>
          <a:srcRect b="0" l="0" r="0" t="0"/>
          <a:stretch/>
        </p:blipFill>
        <p:spPr>
          <a:xfrm>
            <a:off x="7872224" y="8533407"/>
            <a:ext cx="141314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4" id="3204" name="Google Shape;3204;p21"/>
          <p:cNvPicPr preferRelativeResize="0"/>
          <p:nvPr/>
        </p:nvPicPr>
        <p:blipFill rotWithShape="1">
          <a:blip r:embed="rId161">
            <a:alphaModFix/>
          </a:blip>
          <a:srcRect b="0" l="0" r="0" t="0"/>
          <a:stretch/>
        </p:blipFill>
        <p:spPr>
          <a:xfrm>
            <a:off x="8053050" y="8533407"/>
            <a:ext cx="141313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5" id="3205" name="Google Shape;3205;p21"/>
          <p:cNvPicPr preferRelativeResize="0"/>
          <p:nvPr/>
        </p:nvPicPr>
        <p:blipFill rotWithShape="1">
          <a:blip r:embed="rId162">
            <a:alphaModFix/>
          </a:blip>
          <a:srcRect b="0" l="0" r="0" t="0"/>
          <a:stretch/>
        </p:blipFill>
        <p:spPr>
          <a:xfrm>
            <a:off x="7872224" y="8413973"/>
            <a:ext cx="141314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6" id="3206" name="Google Shape;3206;p21"/>
          <p:cNvPicPr preferRelativeResize="0"/>
          <p:nvPr/>
        </p:nvPicPr>
        <p:blipFill rotWithShape="1">
          <a:blip r:embed="rId163">
            <a:alphaModFix/>
          </a:blip>
          <a:srcRect b="0" l="0" r="0" t="0"/>
          <a:stretch/>
        </p:blipFill>
        <p:spPr>
          <a:xfrm>
            <a:off x="8053050" y="8413973"/>
            <a:ext cx="141313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7" id="3207" name="Google Shape;3207;p21"/>
          <p:cNvPicPr preferRelativeResize="0"/>
          <p:nvPr/>
        </p:nvPicPr>
        <p:blipFill rotWithShape="1">
          <a:blip r:embed="rId154">
            <a:alphaModFix/>
          </a:blip>
          <a:srcRect b="0" l="0" r="0" t="0"/>
          <a:stretch/>
        </p:blipFill>
        <p:spPr>
          <a:xfrm>
            <a:off x="7872224" y="8294562"/>
            <a:ext cx="141314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8" id="3208" name="Google Shape;3208;p21"/>
          <p:cNvPicPr preferRelativeResize="0"/>
          <p:nvPr/>
        </p:nvPicPr>
        <p:blipFill rotWithShape="1">
          <a:blip r:embed="rId155">
            <a:alphaModFix/>
          </a:blip>
          <a:srcRect b="0" l="0" r="0" t="0"/>
          <a:stretch/>
        </p:blipFill>
        <p:spPr>
          <a:xfrm>
            <a:off x="8053050" y="8294562"/>
            <a:ext cx="141313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9" id="3209" name="Google Shape;3209;p21"/>
          <p:cNvPicPr preferRelativeResize="0"/>
          <p:nvPr/>
        </p:nvPicPr>
        <p:blipFill rotWithShape="1">
          <a:blip r:embed="rId156">
            <a:alphaModFix/>
          </a:blip>
          <a:srcRect b="0" l="0" r="0" t="0"/>
          <a:stretch/>
        </p:blipFill>
        <p:spPr>
          <a:xfrm>
            <a:off x="7872224" y="8175141"/>
            <a:ext cx="141314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0" id="3210" name="Google Shape;3210;p21"/>
          <p:cNvPicPr preferRelativeResize="0"/>
          <p:nvPr/>
        </p:nvPicPr>
        <p:blipFill rotWithShape="1">
          <a:blip r:embed="rId157">
            <a:alphaModFix/>
          </a:blip>
          <a:srcRect b="0" l="0" r="0" t="0"/>
          <a:stretch/>
        </p:blipFill>
        <p:spPr>
          <a:xfrm>
            <a:off x="8053050" y="8175141"/>
            <a:ext cx="141313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1" id="3211" name="Google Shape;3211;p21"/>
          <p:cNvPicPr preferRelativeResize="0"/>
          <p:nvPr/>
        </p:nvPicPr>
        <p:blipFill rotWithShape="1">
          <a:blip r:embed="rId158">
            <a:alphaModFix/>
          </a:blip>
          <a:srcRect b="0" l="0" r="0" t="0"/>
          <a:stretch/>
        </p:blipFill>
        <p:spPr>
          <a:xfrm>
            <a:off x="7872224" y="8055954"/>
            <a:ext cx="141314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2" id="3212" name="Google Shape;3212;p21"/>
          <p:cNvPicPr preferRelativeResize="0"/>
          <p:nvPr/>
        </p:nvPicPr>
        <p:blipFill rotWithShape="1">
          <a:blip r:embed="rId159">
            <a:alphaModFix/>
          </a:blip>
          <a:srcRect b="0" l="0" r="0" t="0"/>
          <a:stretch/>
        </p:blipFill>
        <p:spPr>
          <a:xfrm>
            <a:off x="8053050" y="8055954"/>
            <a:ext cx="141313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3" id="3213" name="Google Shape;3213;p21"/>
          <p:cNvPicPr preferRelativeResize="0"/>
          <p:nvPr/>
        </p:nvPicPr>
        <p:blipFill rotWithShape="1">
          <a:blip r:embed="rId160">
            <a:alphaModFix/>
          </a:blip>
          <a:srcRect b="0" l="0" r="0" t="0"/>
          <a:stretch/>
        </p:blipFill>
        <p:spPr>
          <a:xfrm>
            <a:off x="7872224" y="7936545"/>
            <a:ext cx="141314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4" id="3214" name="Google Shape;3214;p21"/>
          <p:cNvPicPr preferRelativeResize="0"/>
          <p:nvPr/>
        </p:nvPicPr>
        <p:blipFill rotWithShape="1">
          <a:blip r:embed="rId161">
            <a:alphaModFix/>
          </a:blip>
          <a:srcRect b="0" l="0" r="0" t="0"/>
          <a:stretch/>
        </p:blipFill>
        <p:spPr>
          <a:xfrm>
            <a:off x="8053050" y="7936545"/>
            <a:ext cx="141313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5" id="3215" name="Google Shape;3215;p21"/>
          <p:cNvPicPr preferRelativeResize="0"/>
          <p:nvPr/>
        </p:nvPicPr>
        <p:blipFill rotWithShape="1">
          <a:blip r:embed="rId162">
            <a:alphaModFix/>
          </a:blip>
          <a:srcRect b="0" l="0" r="0" t="0"/>
          <a:stretch/>
        </p:blipFill>
        <p:spPr>
          <a:xfrm>
            <a:off x="7872224" y="7817109"/>
            <a:ext cx="141314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6" id="3216" name="Google Shape;3216;p21"/>
          <p:cNvPicPr preferRelativeResize="0"/>
          <p:nvPr/>
        </p:nvPicPr>
        <p:blipFill rotWithShape="1">
          <a:blip r:embed="rId163">
            <a:alphaModFix/>
          </a:blip>
          <a:srcRect b="0" l="0" r="0" t="0"/>
          <a:stretch/>
        </p:blipFill>
        <p:spPr>
          <a:xfrm>
            <a:off x="8053050" y="7817109"/>
            <a:ext cx="141313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7" id="3217" name="Google Shape;3217;p21"/>
          <p:cNvPicPr preferRelativeResize="0"/>
          <p:nvPr/>
        </p:nvPicPr>
        <p:blipFill rotWithShape="1">
          <a:blip r:embed="rId154">
            <a:alphaModFix/>
          </a:blip>
          <a:srcRect b="0" l="0" r="0" t="0"/>
          <a:stretch/>
        </p:blipFill>
        <p:spPr>
          <a:xfrm>
            <a:off x="7872224" y="7697700"/>
            <a:ext cx="141314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8" id="3218" name="Google Shape;3218;p21"/>
          <p:cNvPicPr preferRelativeResize="0"/>
          <p:nvPr/>
        </p:nvPicPr>
        <p:blipFill rotWithShape="1">
          <a:blip r:embed="rId155">
            <a:alphaModFix/>
          </a:blip>
          <a:srcRect b="0" l="0" r="0" t="0"/>
          <a:stretch/>
        </p:blipFill>
        <p:spPr>
          <a:xfrm>
            <a:off x="8053050" y="7697700"/>
            <a:ext cx="141313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9" id="3219" name="Google Shape;3219;p21"/>
          <p:cNvPicPr preferRelativeResize="0"/>
          <p:nvPr/>
        </p:nvPicPr>
        <p:blipFill rotWithShape="1">
          <a:blip r:embed="rId156">
            <a:alphaModFix/>
          </a:blip>
          <a:srcRect b="0" l="0" r="0" t="0"/>
          <a:stretch/>
        </p:blipFill>
        <p:spPr>
          <a:xfrm>
            <a:off x="7872224" y="7578290"/>
            <a:ext cx="141314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0" id="3220" name="Google Shape;3220;p21"/>
          <p:cNvPicPr preferRelativeResize="0"/>
          <p:nvPr/>
        </p:nvPicPr>
        <p:blipFill rotWithShape="1">
          <a:blip r:embed="rId157">
            <a:alphaModFix/>
          </a:blip>
          <a:srcRect b="0" l="0" r="0" t="0"/>
          <a:stretch/>
        </p:blipFill>
        <p:spPr>
          <a:xfrm>
            <a:off x="8053050" y="7578290"/>
            <a:ext cx="141313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1" id="3221" name="Google Shape;3221;p21"/>
          <p:cNvPicPr preferRelativeResize="0"/>
          <p:nvPr/>
        </p:nvPicPr>
        <p:blipFill rotWithShape="1">
          <a:blip r:embed="rId158">
            <a:alphaModFix/>
          </a:blip>
          <a:srcRect b="0" l="0" r="0" t="0"/>
          <a:stretch/>
        </p:blipFill>
        <p:spPr>
          <a:xfrm>
            <a:off x="7872224" y="7459067"/>
            <a:ext cx="141314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2" id="3222" name="Google Shape;3222;p21"/>
          <p:cNvPicPr preferRelativeResize="0"/>
          <p:nvPr/>
        </p:nvPicPr>
        <p:blipFill rotWithShape="1">
          <a:blip r:embed="rId159">
            <a:alphaModFix/>
          </a:blip>
          <a:srcRect b="0" l="0" r="0" t="0"/>
          <a:stretch/>
        </p:blipFill>
        <p:spPr>
          <a:xfrm>
            <a:off x="8053050" y="7459067"/>
            <a:ext cx="141313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3" id="3223" name="Google Shape;3223;p21"/>
          <p:cNvPicPr preferRelativeResize="0"/>
          <p:nvPr/>
        </p:nvPicPr>
        <p:blipFill rotWithShape="1">
          <a:blip r:embed="rId160">
            <a:alphaModFix/>
          </a:blip>
          <a:srcRect b="0" l="0" r="0" t="0"/>
          <a:stretch/>
        </p:blipFill>
        <p:spPr>
          <a:xfrm>
            <a:off x="7872225" y="7339656"/>
            <a:ext cx="141314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4" id="3224" name="Google Shape;3224;p21"/>
          <p:cNvPicPr preferRelativeResize="0"/>
          <p:nvPr/>
        </p:nvPicPr>
        <p:blipFill rotWithShape="1">
          <a:blip r:embed="rId161">
            <a:alphaModFix/>
          </a:blip>
          <a:srcRect b="0" l="0" r="0" t="0"/>
          <a:stretch/>
        </p:blipFill>
        <p:spPr>
          <a:xfrm>
            <a:off x="8053050" y="7339656"/>
            <a:ext cx="141313" cy="70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5" id="3225" name="Google Shape;3225;p21"/>
          <p:cNvPicPr preferRelativeResize="0"/>
          <p:nvPr/>
        </p:nvPicPr>
        <p:blipFill rotWithShape="1">
          <a:blip r:embed="rId164">
            <a:alphaModFix/>
          </a:blip>
          <a:srcRect b="0" l="0" r="0" t="0"/>
          <a:stretch/>
        </p:blipFill>
        <p:spPr>
          <a:xfrm>
            <a:off x="7671758" y="9242996"/>
            <a:ext cx="9008495" cy="44729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6" id="3226" name="Google Shape;3226;p21"/>
          <p:cNvPicPr preferRelativeResize="0"/>
          <p:nvPr/>
        </p:nvPicPr>
        <p:blipFill rotWithShape="1">
          <a:blip r:embed="rId165">
            <a:alphaModFix/>
          </a:blip>
          <a:srcRect b="0" l="0" r="0" t="0"/>
          <a:stretch/>
        </p:blipFill>
        <p:spPr>
          <a:xfrm>
            <a:off x="7671758" y="9242996"/>
            <a:ext cx="9008495" cy="44729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7" id="3227" name="Google Shape;3227;p21"/>
          <p:cNvPicPr preferRelativeResize="0"/>
          <p:nvPr/>
        </p:nvPicPr>
        <p:blipFill rotWithShape="1">
          <a:blip r:embed="rId166">
            <a:alphaModFix/>
          </a:blip>
          <a:srcRect b="0" l="0" r="0" t="0"/>
          <a:stretch/>
        </p:blipFill>
        <p:spPr>
          <a:xfrm>
            <a:off x="7827802" y="9234041"/>
            <a:ext cx="8894420" cy="205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8" id="3228" name="Google Shape;3228;p21"/>
          <p:cNvPicPr preferRelativeResize="0"/>
          <p:nvPr/>
        </p:nvPicPr>
        <p:blipFill rotWithShape="1">
          <a:blip r:embed="rId167">
            <a:alphaModFix/>
          </a:blip>
          <a:srcRect b="0" l="0" r="0" t="0"/>
          <a:stretch/>
        </p:blipFill>
        <p:spPr>
          <a:xfrm>
            <a:off x="14498059" y="12460869"/>
            <a:ext cx="1464916" cy="6176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9" id="3229" name="Google Shape;3229;p21"/>
          <p:cNvPicPr preferRelativeResize="0"/>
          <p:nvPr/>
        </p:nvPicPr>
        <p:blipFill rotWithShape="1">
          <a:blip r:embed="rId168">
            <a:alphaModFix/>
          </a:blip>
          <a:srcRect b="0" l="0" r="0" t="0"/>
          <a:stretch/>
        </p:blipFill>
        <p:spPr>
          <a:xfrm>
            <a:off x="15583684" y="9842562"/>
            <a:ext cx="880915" cy="3712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0" id="3230" name="Google Shape;3230;p21"/>
          <p:cNvPicPr preferRelativeResize="0"/>
          <p:nvPr/>
        </p:nvPicPr>
        <p:blipFill rotWithShape="1">
          <a:blip r:embed="rId169">
            <a:alphaModFix/>
          </a:blip>
          <a:srcRect b="0" l="0" r="0" t="0"/>
          <a:stretch/>
        </p:blipFill>
        <p:spPr>
          <a:xfrm>
            <a:off x="8402877" y="9815115"/>
            <a:ext cx="1290564" cy="425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1" id="3231" name="Google Shape;3231;p21"/>
          <p:cNvPicPr preferRelativeResize="0"/>
          <p:nvPr/>
        </p:nvPicPr>
        <p:blipFill rotWithShape="1">
          <a:blip r:embed="rId170">
            <a:alphaModFix/>
          </a:blip>
          <a:srcRect b="0" l="0" r="0" t="0"/>
          <a:stretch/>
        </p:blipFill>
        <p:spPr>
          <a:xfrm>
            <a:off x="15868541" y="12734056"/>
            <a:ext cx="811710" cy="3444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2" id="3232" name="Google Shape;3232;p21"/>
          <p:cNvPicPr preferRelativeResize="0"/>
          <p:nvPr/>
        </p:nvPicPr>
        <p:blipFill rotWithShape="1">
          <a:blip r:embed="rId171">
            <a:alphaModFix/>
          </a:blip>
          <a:srcRect b="0" l="0" r="0" t="0"/>
          <a:stretch/>
        </p:blipFill>
        <p:spPr>
          <a:xfrm>
            <a:off x="7869773" y="9952608"/>
            <a:ext cx="679327" cy="288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3" id="3233" name="Google Shape;3233;p21"/>
          <p:cNvPicPr preferRelativeResize="0"/>
          <p:nvPr/>
        </p:nvPicPr>
        <p:blipFill rotWithShape="1">
          <a:blip r:embed="rId172">
            <a:alphaModFix/>
          </a:blip>
          <a:srcRect b="0" l="0" r="0" t="0"/>
          <a:stretch/>
        </p:blipFill>
        <p:spPr>
          <a:xfrm>
            <a:off x="9665531" y="9457952"/>
            <a:ext cx="394470" cy="1676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4" id="3234" name="Google Shape;3234;p21"/>
          <p:cNvPicPr preferRelativeResize="0"/>
          <p:nvPr/>
        </p:nvPicPr>
        <p:blipFill rotWithShape="1">
          <a:blip r:embed="rId173">
            <a:alphaModFix/>
          </a:blip>
          <a:srcRect b="0" l="0" r="0" t="0"/>
          <a:stretch/>
        </p:blipFill>
        <p:spPr>
          <a:xfrm>
            <a:off x="9123278" y="12694345"/>
            <a:ext cx="4112569" cy="4897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5" id="3235" name="Google Shape;3235;p21"/>
          <p:cNvPicPr preferRelativeResize="0"/>
          <p:nvPr/>
        </p:nvPicPr>
        <p:blipFill rotWithShape="1">
          <a:blip r:embed="rId174">
            <a:alphaModFix/>
          </a:blip>
          <a:srcRect b="0" l="0" r="0" t="0"/>
          <a:stretch/>
        </p:blipFill>
        <p:spPr>
          <a:xfrm>
            <a:off x="9867565" y="11385388"/>
            <a:ext cx="1670699" cy="15536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6" id="3236" name="Google Shape;3236;p21"/>
          <p:cNvPicPr preferRelativeResize="0"/>
          <p:nvPr/>
        </p:nvPicPr>
        <p:blipFill rotWithShape="1">
          <a:blip r:embed="rId175">
            <a:alphaModFix/>
          </a:blip>
          <a:srcRect b="0" l="0" r="0" t="0"/>
          <a:stretch/>
        </p:blipFill>
        <p:spPr>
          <a:xfrm>
            <a:off x="9868682" y="12457645"/>
            <a:ext cx="1669695" cy="4814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7" id="3237" name="Google Shape;3237;p21"/>
          <p:cNvPicPr preferRelativeResize="0"/>
          <p:nvPr/>
        </p:nvPicPr>
        <p:blipFill rotWithShape="1">
          <a:blip r:embed="rId176">
            <a:alphaModFix/>
          </a:blip>
          <a:srcRect b="0" l="0" r="0" t="0"/>
          <a:stretch/>
        </p:blipFill>
        <p:spPr>
          <a:xfrm>
            <a:off x="9868682" y="12457645"/>
            <a:ext cx="1669695" cy="4814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8" id="3238" name="Google Shape;3238;p21"/>
          <p:cNvPicPr preferRelativeResize="0"/>
          <p:nvPr/>
        </p:nvPicPr>
        <p:blipFill rotWithShape="1">
          <a:blip r:embed="rId177">
            <a:alphaModFix/>
          </a:blip>
          <a:srcRect b="0" l="0" r="0" t="0"/>
          <a:stretch/>
        </p:blipFill>
        <p:spPr>
          <a:xfrm>
            <a:off x="10835543" y="12462643"/>
            <a:ext cx="702833" cy="476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9" id="3239" name="Google Shape;3239;p21"/>
          <p:cNvPicPr preferRelativeResize="0"/>
          <p:nvPr/>
        </p:nvPicPr>
        <p:blipFill rotWithShape="1">
          <a:blip r:embed="rId178">
            <a:alphaModFix/>
          </a:blip>
          <a:srcRect b="0" l="0" r="0" t="0"/>
          <a:stretch/>
        </p:blipFill>
        <p:spPr>
          <a:xfrm>
            <a:off x="9791662" y="7015744"/>
            <a:ext cx="1137515" cy="54165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0" id="3240" name="Google Shape;3240;p21"/>
          <p:cNvPicPr preferRelativeResize="0"/>
          <p:nvPr/>
        </p:nvPicPr>
        <p:blipFill rotWithShape="1">
          <a:blip r:embed="rId179">
            <a:alphaModFix/>
          </a:blip>
          <a:srcRect b="0" l="0" r="0" t="0"/>
          <a:stretch/>
        </p:blipFill>
        <p:spPr>
          <a:xfrm>
            <a:off x="9870540" y="12214969"/>
            <a:ext cx="957859" cy="30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1" id="3241" name="Google Shape;3241;p21"/>
          <p:cNvPicPr preferRelativeResize="0"/>
          <p:nvPr/>
        </p:nvPicPr>
        <p:blipFill rotWithShape="1">
          <a:blip r:embed="rId180">
            <a:alphaModFix/>
          </a:blip>
          <a:srcRect b="0" l="0" r="0" t="0"/>
          <a:stretch/>
        </p:blipFill>
        <p:spPr>
          <a:xfrm>
            <a:off x="10756068" y="7270142"/>
            <a:ext cx="74349" cy="48773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2" id="3242" name="Google Shape;3242;p21"/>
          <p:cNvPicPr preferRelativeResize="0"/>
          <p:nvPr/>
        </p:nvPicPr>
        <p:blipFill rotWithShape="1">
          <a:blip r:embed="rId181">
            <a:alphaModFix/>
          </a:blip>
          <a:srcRect b="0" l="0" r="0" t="0"/>
          <a:stretch/>
        </p:blipFill>
        <p:spPr>
          <a:xfrm>
            <a:off x="11027754" y="11419309"/>
            <a:ext cx="1671016" cy="1543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3" id="3243" name="Google Shape;3243;p21"/>
          <p:cNvPicPr preferRelativeResize="0"/>
          <p:nvPr/>
        </p:nvPicPr>
        <p:blipFill rotWithShape="1">
          <a:blip r:embed="rId182">
            <a:alphaModFix/>
          </a:blip>
          <a:srcRect b="0" l="0" r="0" t="0"/>
          <a:stretch/>
        </p:blipFill>
        <p:spPr>
          <a:xfrm>
            <a:off x="11036685" y="12474439"/>
            <a:ext cx="1662086" cy="4886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4" id="3244" name="Google Shape;3244;p21"/>
          <p:cNvPicPr preferRelativeResize="0"/>
          <p:nvPr/>
        </p:nvPicPr>
        <p:blipFill rotWithShape="1">
          <a:blip r:embed="rId183">
            <a:alphaModFix/>
          </a:blip>
          <a:srcRect b="0" l="0" r="0" t="0"/>
          <a:stretch/>
        </p:blipFill>
        <p:spPr>
          <a:xfrm>
            <a:off x="11036685" y="12474439"/>
            <a:ext cx="1662086" cy="4886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5" id="3245" name="Google Shape;3245;p21"/>
          <p:cNvPicPr preferRelativeResize="0"/>
          <p:nvPr/>
        </p:nvPicPr>
        <p:blipFill rotWithShape="1">
          <a:blip r:embed="rId184">
            <a:alphaModFix/>
          </a:blip>
          <a:srcRect b="0" l="0" r="0" t="0"/>
          <a:stretch/>
        </p:blipFill>
        <p:spPr>
          <a:xfrm>
            <a:off x="10086565" y="7015981"/>
            <a:ext cx="2004493" cy="54191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6" id="3246" name="Google Shape;3246;p21"/>
          <p:cNvPicPr preferRelativeResize="0"/>
          <p:nvPr/>
        </p:nvPicPr>
        <p:blipFill rotWithShape="1">
          <a:blip r:embed="rId185">
            <a:alphaModFix/>
          </a:blip>
          <a:srcRect b="0" l="0" r="0" t="0"/>
          <a:stretch/>
        </p:blipFill>
        <p:spPr>
          <a:xfrm>
            <a:off x="11019649" y="12215068"/>
            <a:ext cx="1008426" cy="380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7" id="3247" name="Google Shape;3247;p21"/>
          <p:cNvPicPr preferRelativeResize="0"/>
          <p:nvPr/>
        </p:nvPicPr>
        <p:blipFill rotWithShape="1">
          <a:blip r:embed="rId186">
            <a:alphaModFix/>
          </a:blip>
          <a:srcRect b="0" l="0" r="0" t="0"/>
          <a:stretch/>
        </p:blipFill>
        <p:spPr>
          <a:xfrm>
            <a:off x="10163278" y="7823348"/>
            <a:ext cx="649366" cy="1437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8" id="3248" name="Google Shape;3248;p21"/>
          <p:cNvPicPr preferRelativeResize="0"/>
          <p:nvPr/>
        </p:nvPicPr>
        <p:blipFill rotWithShape="1">
          <a:blip r:embed="rId187">
            <a:alphaModFix/>
          </a:blip>
          <a:srcRect b="0" l="0" r="0" t="0"/>
          <a:stretch/>
        </p:blipFill>
        <p:spPr>
          <a:xfrm>
            <a:off x="10531219" y="7921798"/>
            <a:ext cx="381160" cy="12015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9" id="3249" name="Google Shape;3249;p21"/>
          <p:cNvPicPr preferRelativeResize="0"/>
          <p:nvPr/>
        </p:nvPicPr>
        <p:blipFill rotWithShape="1">
          <a:blip r:embed="rId188">
            <a:alphaModFix/>
          </a:blip>
          <a:srcRect b="0" l="0" r="0" t="0"/>
          <a:stretch/>
        </p:blipFill>
        <p:spPr>
          <a:xfrm>
            <a:off x="11198531" y="7098369"/>
            <a:ext cx="694061" cy="50006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0" id="3250" name="Google Shape;3250;p21"/>
          <p:cNvPicPr preferRelativeResize="0"/>
          <p:nvPr/>
        </p:nvPicPr>
        <p:blipFill rotWithShape="1">
          <a:blip r:embed="rId189">
            <a:alphaModFix/>
          </a:blip>
          <a:srcRect b="0" l="0" r="0" t="0"/>
          <a:stretch/>
        </p:blipFill>
        <p:spPr>
          <a:xfrm>
            <a:off x="11048520" y="5003725"/>
            <a:ext cx="380182" cy="2511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1" id="3251" name="Google Shape;3251;p21"/>
          <p:cNvPicPr preferRelativeResize="0"/>
          <p:nvPr/>
        </p:nvPicPr>
        <p:blipFill rotWithShape="1">
          <a:blip r:embed="rId190">
            <a:alphaModFix/>
          </a:blip>
          <a:srcRect b="0" l="0" r="0" t="0"/>
          <a:stretch/>
        </p:blipFill>
        <p:spPr>
          <a:xfrm>
            <a:off x="11200995" y="4920010"/>
            <a:ext cx="558776" cy="3691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2" id="3252" name="Google Shape;3252;p21"/>
          <p:cNvPicPr preferRelativeResize="0"/>
          <p:nvPr/>
        </p:nvPicPr>
        <p:blipFill rotWithShape="1">
          <a:blip r:embed="rId191">
            <a:alphaModFix/>
          </a:blip>
          <a:srcRect b="0" l="0" r="0" t="0"/>
          <a:stretch/>
        </p:blipFill>
        <p:spPr>
          <a:xfrm>
            <a:off x="11565550" y="4834730"/>
            <a:ext cx="696294" cy="4598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3" id="3253" name="Google Shape;3253;p21"/>
          <p:cNvPicPr preferRelativeResize="0"/>
          <p:nvPr/>
        </p:nvPicPr>
        <p:blipFill rotWithShape="1">
          <a:blip r:embed="rId192">
            <a:alphaModFix/>
          </a:blip>
          <a:srcRect b="0" l="0" r="0" t="0"/>
          <a:stretch/>
        </p:blipFill>
        <p:spPr>
          <a:xfrm>
            <a:off x="12162552" y="4834644"/>
            <a:ext cx="161523" cy="439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4" id="3254" name="Google Shape;3254;p21"/>
          <p:cNvPicPr preferRelativeResize="0"/>
          <p:nvPr/>
        </p:nvPicPr>
        <p:blipFill rotWithShape="1">
          <a:blip r:embed="rId193">
            <a:alphaModFix/>
          </a:blip>
          <a:srcRect b="0" l="0" r="0" t="0"/>
          <a:stretch/>
        </p:blipFill>
        <p:spPr>
          <a:xfrm>
            <a:off x="12146646" y="4845334"/>
            <a:ext cx="79777" cy="4306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5" id="3255" name="Google Shape;3255;p21"/>
          <p:cNvPicPr preferRelativeResize="0"/>
          <p:nvPr/>
        </p:nvPicPr>
        <p:blipFill rotWithShape="1">
          <a:blip r:embed="rId194">
            <a:alphaModFix/>
          </a:blip>
          <a:srcRect b="0" l="0" r="0" t="0"/>
          <a:stretch/>
        </p:blipFill>
        <p:spPr>
          <a:xfrm>
            <a:off x="11167508" y="5072038"/>
            <a:ext cx="372146" cy="2404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6" id="3256" name="Google Shape;3256;p21"/>
          <p:cNvPicPr preferRelativeResize="0"/>
          <p:nvPr/>
        </p:nvPicPr>
        <p:blipFill rotWithShape="1">
          <a:blip r:embed="rId195">
            <a:alphaModFix/>
          </a:blip>
          <a:srcRect b="0" l="0" r="0" t="0"/>
          <a:stretch/>
        </p:blipFill>
        <p:spPr>
          <a:xfrm>
            <a:off x="11322439" y="5001493"/>
            <a:ext cx="546944" cy="35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7" id="3257" name="Google Shape;3257;p21"/>
          <p:cNvPicPr preferRelativeResize="0"/>
          <p:nvPr/>
        </p:nvPicPr>
        <p:blipFill rotWithShape="1">
          <a:blip r:embed="rId196">
            <a:alphaModFix/>
          </a:blip>
          <a:srcRect b="0" l="0" r="0" t="0"/>
          <a:stretch/>
        </p:blipFill>
        <p:spPr>
          <a:xfrm>
            <a:off x="11689225" y="4936318"/>
            <a:ext cx="681559" cy="4399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8" id="3258" name="Google Shape;3258;p21"/>
          <p:cNvPicPr preferRelativeResize="0"/>
          <p:nvPr/>
        </p:nvPicPr>
        <p:blipFill rotWithShape="1">
          <a:blip r:embed="rId197">
            <a:alphaModFix/>
          </a:blip>
          <a:srcRect b="0" l="0" r="0" t="0"/>
          <a:stretch/>
        </p:blipFill>
        <p:spPr>
          <a:xfrm>
            <a:off x="12281775" y="4936294"/>
            <a:ext cx="158813" cy="439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9" id="3259" name="Google Shape;3259;p21"/>
          <p:cNvPicPr preferRelativeResize="0"/>
          <p:nvPr/>
        </p:nvPicPr>
        <p:blipFill rotWithShape="1">
          <a:blip r:embed="rId198">
            <a:alphaModFix/>
          </a:blip>
          <a:srcRect b="0" l="0" r="0" t="0"/>
          <a:stretch/>
        </p:blipFill>
        <p:spPr>
          <a:xfrm>
            <a:off x="12273001" y="4943835"/>
            <a:ext cx="69286" cy="4317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0" id="3260" name="Google Shape;3260;p21"/>
          <p:cNvPicPr preferRelativeResize="0"/>
          <p:nvPr/>
        </p:nvPicPr>
        <p:blipFill rotWithShape="1">
          <a:blip r:embed="rId199">
            <a:alphaModFix/>
          </a:blip>
          <a:srcRect b="0" l="0" r="0" t="0"/>
          <a:stretch/>
        </p:blipFill>
        <p:spPr>
          <a:xfrm>
            <a:off x="11263503" y="4940113"/>
            <a:ext cx="1062188" cy="1575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1" id="3261" name="Google Shape;3261;p21"/>
          <p:cNvPicPr preferRelativeResize="0"/>
          <p:nvPr/>
        </p:nvPicPr>
        <p:blipFill rotWithShape="1">
          <a:blip r:embed="rId200">
            <a:alphaModFix/>
          </a:blip>
          <a:srcRect b="0" l="0" r="0" t="0"/>
          <a:stretch/>
        </p:blipFill>
        <p:spPr>
          <a:xfrm>
            <a:off x="10658217" y="5308860"/>
            <a:ext cx="350789" cy="4991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2" id="3262" name="Google Shape;3262;p21"/>
          <p:cNvPicPr preferRelativeResize="0"/>
          <p:nvPr/>
        </p:nvPicPr>
        <p:blipFill rotWithShape="1">
          <a:blip r:embed="rId201">
            <a:alphaModFix/>
          </a:blip>
          <a:srcRect b="0" l="0" r="0" t="0"/>
          <a:stretch/>
        </p:blipFill>
        <p:spPr>
          <a:xfrm>
            <a:off x="10716561" y="5314007"/>
            <a:ext cx="292448" cy="3054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3" id="3263" name="Google Shape;3263;p21"/>
          <p:cNvPicPr preferRelativeResize="0"/>
          <p:nvPr/>
        </p:nvPicPr>
        <p:blipFill rotWithShape="1">
          <a:blip r:embed="rId202">
            <a:alphaModFix/>
          </a:blip>
          <a:srcRect b="0" l="0" r="0" t="0"/>
          <a:stretch/>
        </p:blipFill>
        <p:spPr>
          <a:xfrm>
            <a:off x="10585466" y="4686089"/>
            <a:ext cx="636090" cy="8385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4" id="3264" name="Google Shape;3264;p21"/>
          <p:cNvPicPr preferRelativeResize="0"/>
          <p:nvPr/>
        </p:nvPicPr>
        <p:blipFill rotWithShape="1">
          <a:blip r:embed="rId203">
            <a:alphaModFix/>
          </a:blip>
          <a:srcRect b="0" l="0" r="0" t="0"/>
          <a:stretch/>
        </p:blipFill>
        <p:spPr>
          <a:xfrm>
            <a:off x="10509125" y="4643449"/>
            <a:ext cx="742133" cy="7514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5" id="3265" name="Google Shape;3265;p21"/>
          <p:cNvPicPr preferRelativeResize="0"/>
          <p:nvPr/>
        </p:nvPicPr>
        <p:blipFill rotWithShape="1">
          <a:blip r:embed="rId204">
            <a:alphaModFix/>
          </a:blip>
          <a:srcRect b="0" l="0" r="0" t="0"/>
          <a:stretch/>
        </p:blipFill>
        <p:spPr>
          <a:xfrm>
            <a:off x="9940121" y="5553843"/>
            <a:ext cx="1498403" cy="18177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6" id="3266" name="Google Shape;3266;p21"/>
          <p:cNvPicPr preferRelativeResize="0"/>
          <p:nvPr/>
        </p:nvPicPr>
        <p:blipFill rotWithShape="1">
          <a:blip r:embed="rId205">
            <a:alphaModFix/>
          </a:blip>
          <a:srcRect b="0" l="0" r="0" t="0"/>
          <a:stretch/>
        </p:blipFill>
        <p:spPr>
          <a:xfrm>
            <a:off x="10452217" y="6251935"/>
            <a:ext cx="79052" cy="6870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7" id="3267" name="Google Shape;3267;p21"/>
          <p:cNvPicPr preferRelativeResize="0"/>
          <p:nvPr/>
        </p:nvPicPr>
        <p:blipFill rotWithShape="1">
          <a:blip r:embed="rId206">
            <a:alphaModFix/>
          </a:blip>
          <a:srcRect b="0" l="0" r="0" t="0"/>
          <a:stretch/>
        </p:blipFill>
        <p:spPr>
          <a:xfrm>
            <a:off x="11457276" y="5507571"/>
            <a:ext cx="603281" cy="1098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8" id="3268" name="Google Shape;3268;p21"/>
          <p:cNvPicPr preferRelativeResize="0"/>
          <p:nvPr/>
        </p:nvPicPr>
        <p:blipFill rotWithShape="1">
          <a:blip r:embed="rId207">
            <a:alphaModFix/>
          </a:blip>
          <a:srcRect b="0" l="0" r="0" t="0"/>
          <a:stretch/>
        </p:blipFill>
        <p:spPr>
          <a:xfrm>
            <a:off x="11312169" y="4862276"/>
            <a:ext cx="767080" cy="8168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9" id="3269" name="Google Shape;3269;p21"/>
          <p:cNvPicPr preferRelativeResize="0"/>
          <p:nvPr/>
        </p:nvPicPr>
        <p:blipFill rotWithShape="1">
          <a:blip r:embed="rId208">
            <a:alphaModFix/>
          </a:blip>
          <a:srcRect b="0" l="0" r="0" t="0"/>
          <a:stretch/>
        </p:blipFill>
        <p:spPr>
          <a:xfrm>
            <a:off x="11488142" y="4920419"/>
            <a:ext cx="21608" cy="2878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0" id="3270" name="Google Shape;3270;p21"/>
          <p:cNvPicPr preferRelativeResize="0"/>
          <p:nvPr/>
        </p:nvPicPr>
        <p:blipFill rotWithShape="1">
          <a:blip r:embed="rId209">
            <a:alphaModFix/>
          </a:blip>
          <a:srcRect b="0" l="0" r="0" t="0"/>
          <a:stretch/>
        </p:blipFill>
        <p:spPr>
          <a:xfrm>
            <a:off x="11670147" y="4920393"/>
            <a:ext cx="26905" cy="2786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1" id="3271" name="Google Shape;3271;p21"/>
          <p:cNvPicPr preferRelativeResize="0"/>
          <p:nvPr/>
        </p:nvPicPr>
        <p:blipFill rotWithShape="1">
          <a:blip r:embed="rId210">
            <a:alphaModFix/>
          </a:blip>
          <a:srcRect b="0" l="0" r="0" t="0"/>
          <a:stretch/>
        </p:blipFill>
        <p:spPr>
          <a:xfrm>
            <a:off x="11864116" y="4934372"/>
            <a:ext cx="25805" cy="2518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2" id="3272" name="Google Shape;3272;p21"/>
          <p:cNvPicPr preferRelativeResize="0"/>
          <p:nvPr/>
        </p:nvPicPr>
        <p:blipFill rotWithShape="1">
          <a:blip r:embed="rId211">
            <a:alphaModFix/>
          </a:blip>
          <a:srcRect b="0" l="0" r="0" t="0"/>
          <a:stretch/>
        </p:blipFill>
        <p:spPr>
          <a:xfrm>
            <a:off x="11406823" y="5640089"/>
            <a:ext cx="675386" cy="998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3" id="3273" name="Google Shape;3273;p21"/>
          <p:cNvPicPr preferRelativeResize="0"/>
          <p:nvPr/>
        </p:nvPicPr>
        <p:blipFill rotWithShape="1">
          <a:blip r:embed="rId212">
            <a:alphaModFix/>
          </a:blip>
          <a:srcRect b="0" l="0" r="0" t="0"/>
          <a:stretch/>
        </p:blipFill>
        <p:spPr>
          <a:xfrm>
            <a:off x="11486843" y="5807261"/>
            <a:ext cx="557175" cy="198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4" id="3274" name="Google Shape;3274;p21"/>
          <p:cNvPicPr preferRelativeResize="0"/>
          <p:nvPr/>
        </p:nvPicPr>
        <p:blipFill rotWithShape="1">
          <a:blip r:embed="rId213">
            <a:alphaModFix/>
          </a:blip>
          <a:srcRect b="0" l="0" r="0" t="0"/>
          <a:stretch/>
        </p:blipFill>
        <p:spPr>
          <a:xfrm>
            <a:off x="10807582" y="5626112"/>
            <a:ext cx="1221839" cy="10575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5" id="3275" name="Google Shape;3275;p21"/>
          <p:cNvPicPr preferRelativeResize="0"/>
          <p:nvPr/>
        </p:nvPicPr>
        <p:blipFill rotWithShape="1">
          <a:blip r:embed="rId214">
            <a:alphaModFix/>
          </a:blip>
          <a:srcRect b="0" l="0" r="0" t="0"/>
          <a:stretch/>
        </p:blipFill>
        <p:spPr>
          <a:xfrm>
            <a:off x="11442320" y="5906615"/>
            <a:ext cx="445816" cy="3305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6" id="3276" name="Google Shape;3276;p21"/>
          <p:cNvPicPr preferRelativeResize="0"/>
          <p:nvPr/>
        </p:nvPicPr>
        <p:blipFill rotWithShape="1">
          <a:blip r:embed="rId215">
            <a:alphaModFix/>
          </a:blip>
          <a:srcRect b="0" l="0" r="0" t="0"/>
          <a:stretch/>
        </p:blipFill>
        <p:spPr>
          <a:xfrm>
            <a:off x="10938016" y="5968653"/>
            <a:ext cx="442914" cy="531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7" id="3277" name="Google Shape;3277;p21"/>
          <p:cNvPicPr preferRelativeResize="0"/>
          <p:nvPr/>
        </p:nvPicPr>
        <p:blipFill rotWithShape="1">
          <a:blip r:embed="rId216">
            <a:alphaModFix/>
          </a:blip>
          <a:srcRect b="0" l="0" r="0" t="0"/>
          <a:stretch/>
        </p:blipFill>
        <p:spPr>
          <a:xfrm>
            <a:off x="10936899" y="6022428"/>
            <a:ext cx="91977" cy="78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8" id="3278" name="Google Shape;3278;p21"/>
          <p:cNvPicPr preferRelativeResize="0"/>
          <p:nvPr/>
        </p:nvPicPr>
        <p:blipFill rotWithShape="1">
          <a:blip r:embed="rId217">
            <a:alphaModFix/>
          </a:blip>
          <a:srcRect b="0" l="0" r="0" t="0"/>
          <a:stretch/>
        </p:blipFill>
        <p:spPr>
          <a:xfrm>
            <a:off x="10639091" y="5481153"/>
            <a:ext cx="363216" cy="1821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9" id="3279" name="Google Shape;3279;p21"/>
          <p:cNvPicPr preferRelativeResize="0"/>
          <p:nvPr/>
        </p:nvPicPr>
        <p:blipFill rotWithShape="1">
          <a:blip r:embed="rId218">
            <a:alphaModFix/>
          </a:blip>
          <a:srcRect b="0" l="0" r="0" t="0"/>
          <a:stretch/>
        </p:blipFill>
        <p:spPr>
          <a:xfrm>
            <a:off x="10295524" y="4625888"/>
            <a:ext cx="974900" cy="16988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0" id="3280" name="Google Shape;3280;p21"/>
          <p:cNvPicPr preferRelativeResize="0"/>
          <p:nvPr/>
        </p:nvPicPr>
        <p:blipFill rotWithShape="1">
          <a:blip r:embed="rId219">
            <a:alphaModFix/>
          </a:blip>
          <a:srcRect b="0" l="0" r="0" t="0"/>
          <a:stretch/>
        </p:blipFill>
        <p:spPr>
          <a:xfrm>
            <a:off x="11116385" y="4740771"/>
            <a:ext cx="169376" cy="15109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1" id="3281" name="Google Shape;3281;p21"/>
          <p:cNvPicPr preferRelativeResize="0"/>
          <p:nvPr/>
        </p:nvPicPr>
        <p:blipFill rotWithShape="1">
          <a:blip r:embed="rId220">
            <a:alphaModFix/>
          </a:blip>
          <a:srcRect b="0" l="0" r="0" t="0"/>
          <a:stretch/>
        </p:blipFill>
        <p:spPr>
          <a:xfrm>
            <a:off x="10270831" y="4675832"/>
            <a:ext cx="366255" cy="1529247"/>
          </a:xfrm>
          <a:prstGeom prst="rect">
            <a:avLst/>
          </a:prstGeom>
          <a:noFill/>
          <a:ln>
            <a:noFill/>
          </a:ln>
        </p:spPr>
      </p:pic>
      <p:sp>
        <p:nvSpPr>
          <p:cNvPr id="3282" name="Google Shape;3282;p21"/>
          <p:cNvSpPr txBox="1"/>
          <p:nvPr/>
        </p:nvSpPr>
        <p:spPr>
          <a:xfrm>
            <a:off x="8184056" y="1346200"/>
            <a:ext cx="8018937" cy="13588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3045E"/>
              </a:buClr>
              <a:buSzPts val="10000"/>
              <a:buFont typeface="Helvetica Neue"/>
              <a:buNone/>
            </a:pPr>
            <a:r>
              <a:rPr b="1" i="0" lang="en-US" sz="10000" u="none" cap="none" strike="noStrike">
                <a:solidFill>
                  <a:srgbClr val="0304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What’s Next?</a:t>
            </a:r>
            <a:endParaRPr/>
          </a:p>
        </p:txBody>
      </p:sp>
      <p:pic>
        <p:nvPicPr>
          <p:cNvPr descr="Image 302" id="3283" name="Google Shape;3283;p21"/>
          <p:cNvPicPr preferRelativeResize="0"/>
          <p:nvPr/>
        </p:nvPicPr>
        <p:blipFill rotWithShape="1">
          <a:blip r:embed="rId221">
            <a:alphaModFix/>
          </a:blip>
          <a:srcRect b="0" l="0" r="0" t="0"/>
          <a:stretch/>
        </p:blipFill>
        <p:spPr>
          <a:xfrm>
            <a:off x="21364069" y="6883400"/>
            <a:ext cx="3022979" cy="6832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3" id="3284" name="Google Shape;3284;p21"/>
          <p:cNvPicPr preferRelativeResize="0"/>
          <p:nvPr/>
        </p:nvPicPr>
        <p:blipFill rotWithShape="1">
          <a:blip r:embed="rId222">
            <a:alphaModFix/>
          </a:blip>
          <a:srcRect b="0" l="0" r="0" t="0"/>
          <a:stretch/>
        </p:blipFill>
        <p:spPr>
          <a:xfrm>
            <a:off x="20665482" y="660400"/>
            <a:ext cx="609779" cy="6644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4" id="3285" name="Google Shape;3285;p21"/>
          <p:cNvPicPr preferRelativeResize="0"/>
          <p:nvPr/>
        </p:nvPicPr>
        <p:blipFill rotWithShape="1">
          <a:blip r:embed="rId223">
            <a:alphaModFix/>
          </a:blip>
          <a:srcRect b="0" l="0" r="0" t="0"/>
          <a:stretch/>
        </p:blipFill>
        <p:spPr>
          <a:xfrm>
            <a:off x="20754640" y="749795"/>
            <a:ext cx="431591" cy="485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5" id="3286" name="Google Shape;3286;p21"/>
          <p:cNvPicPr preferRelativeResize="0"/>
          <p:nvPr/>
        </p:nvPicPr>
        <p:blipFill rotWithShape="1">
          <a:blip r:embed="rId224">
            <a:alphaModFix/>
          </a:blip>
          <a:srcRect b="0" l="0" r="0" t="0"/>
          <a:stretch/>
        </p:blipFill>
        <p:spPr>
          <a:xfrm>
            <a:off x="21390906" y="705272"/>
            <a:ext cx="2406485" cy="430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6" id="3287" name="Google Shape;3287;p21"/>
          <p:cNvPicPr preferRelativeResize="0"/>
          <p:nvPr/>
        </p:nvPicPr>
        <p:blipFill rotWithShape="1">
          <a:blip r:embed="rId225">
            <a:alphaModFix/>
          </a:blip>
          <a:srcRect b="0" l="0" r="0" t="0"/>
          <a:stretch/>
        </p:blipFill>
        <p:spPr>
          <a:xfrm>
            <a:off x="21377377" y="1134280"/>
            <a:ext cx="2422026" cy="244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0" id="33" name="Google Shape;3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" id="34" name="Google Shape;3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3711713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" id="35" name="Google Shape;3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7215" y="901700"/>
            <a:ext cx="15648358" cy="110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"/>
          <p:cNvSpPr txBox="1"/>
          <p:nvPr/>
        </p:nvSpPr>
        <p:spPr>
          <a:xfrm>
            <a:off x="1795148" y="1892300"/>
            <a:ext cx="92601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45E"/>
              </a:buClr>
              <a:buSzPts val="7000"/>
              <a:buFont typeface="Helvetica Neue"/>
              <a:buNone/>
            </a:pPr>
            <a:r>
              <a:rPr b="1" i="0" lang="en-US" sz="7000" u="none" cap="none" strike="noStrike">
                <a:solidFill>
                  <a:srgbClr val="0304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bit about Daryl</a:t>
            </a:r>
            <a:r>
              <a:rPr b="1" lang="en-US" sz="7000">
                <a:solidFill>
                  <a:srgbClr val="0304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</p:txBody>
      </p:sp>
      <p:sp>
        <p:nvSpPr>
          <p:cNvPr id="37" name="Google Shape;37;p4"/>
          <p:cNvSpPr txBox="1"/>
          <p:nvPr/>
        </p:nvSpPr>
        <p:spPr>
          <a:xfrm>
            <a:off x="2705437" y="3213100"/>
            <a:ext cx="13099500" cy="80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35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Career technologist with 25 years of experience</a:t>
            </a:r>
            <a:endParaRPr/>
          </a:p>
          <a:p>
            <a:pPr indent="0" lvl="0" marL="0" marR="0" rtl="0" algn="l">
              <a:lnSpc>
                <a:spcPct val="1235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235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Previously VP of Technology for a $1B online makeup retail powerhouse</a:t>
            </a:r>
            <a:endParaRPr/>
          </a:p>
          <a:p>
            <a:pPr indent="0" lvl="0" marL="0" marR="0" rtl="0" algn="l">
              <a:lnSpc>
                <a:spcPct val="1235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235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1" lang="en-US" sz="3400">
                <a:latin typeface="Helvetica Neue"/>
                <a:ea typeface="Helvetica Neue"/>
                <a:cs typeface="Helvetica Neue"/>
                <a:sym typeface="Helvetica Neue"/>
              </a:rPr>
              <a:t>Vastly e</a:t>
            </a: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xperienced in </a:t>
            </a:r>
            <a:r>
              <a:rPr b="1" lang="en-US" sz="3400">
                <a:latin typeface="Helvetica Neue"/>
                <a:ea typeface="Helvetica Neue"/>
                <a:cs typeface="Helvetica Neue"/>
                <a:sym typeface="Helvetica Neue"/>
              </a:rPr>
              <a:t>technical strategy and management</a:t>
            </a:r>
            <a:endParaRPr/>
          </a:p>
          <a:p>
            <a:pPr indent="0" lvl="0" marL="0" marR="0" rtl="0" algn="l">
              <a:lnSpc>
                <a:spcPct val="1235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235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Consulted for a generative</a:t>
            </a:r>
            <a:r>
              <a:rPr b="1" lang="en-US" sz="3400">
                <a:latin typeface="Helvetica Neue"/>
                <a:ea typeface="Helvetica Neue"/>
                <a:cs typeface="Helvetica Neue"/>
                <a:sym typeface="Helvetica Neue"/>
              </a:rPr>
              <a:t>-AI-enabled talent recruitment mobile app, a tele-medicine coordination startup, and </a:t>
            </a: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medical spa company</a:t>
            </a:r>
            <a:endParaRPr b="1" sz="3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235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t/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235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1" lang="en-US" sz="3400"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reat</a:t>
            </a:r>
            <a:r>
              <a:rPr b="1" lang="en-US" sz="3400"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 mobile-app booking system that coordinates all employees’ schedules and appointments. Reduced appointment errors to 0, which improved customer satisfaction and reviews</a:t>
            </a:r>
            <a:endParaRPr/>
          </a:p>
        </p:txBody>
      </p:sp>
      <p:pic>
        <p:nvPicPr>
          <p:cNvPr descr="Image 3" id="38" name="Google Shape;38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55775" y="3289300"/>
            <a:ext cx="483198" cy="4594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39" name="Google Shape;3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55775" y="4191000"/>
            <a:ext cx="483198" cy="4594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" id="40" name="Google Shape;40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55775" y="5676900"/>
            <a:ext cx="483198" cy="4594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" id="41" name="Google Shape;41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55775" y="6654800"/>
            <a:ext cx="483198" cy="4594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" id="42" name="Google Shape;42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851581" y="1282700"/>
            <a:ext cx="1435280" cy="1917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43" name="Google Shape;43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985447" y="2286000"/>
            <a:ext cx="3614865" cy="31305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" id="44" name="Google Shape;44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1364069" y="4025900"/>
            <a:ext cx="3022979" cy="6845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" id="45" name="Google Shape;45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0665482" y="660400"/>
            <a:ext cx="609780" cy="664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" id="46" name="Google Shape;46;p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0754638" y="749797"/>
            <a:ext cx="431591" cy="4859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" id="47" name="Google Shape;47;p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1390906" y="705275"/>
            <a:ext cx="2406487" cy="4304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" id="48" name="Google Shape;48;p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1377375" y="1134288"/>
            <a:ext cx="2422026" cy="2445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49" name="Google Shape;4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55775" y="8788575"/>
            <a:ext cx="483198" cy="459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1" name="Shape 3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0" id="3292" name="Google Shape;329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" id="3293" name="Google Shape;329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3711713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" id="3294" name="Google Shape;3294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73384" y="0"/>
            <a:ext cx="13870134" cy="1245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5" name="Google Shape;3295;p22"/>
          <p:cNvSpPr txBox="1"/>
          <p:nvPr/>
        </p:nvSpPr>
        <p:spPr>
          <a:xfrm>
            <a:off x="2464107" y="965200"/>
            <a:ext cx="11499172" cy="21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45E"/>
              </a:buClr>
              <a:buSzPts val="7000"/>
              <a:buFont typeface="Helvetica Neue"/>
              <a:buNone/>
            </a:pPr>
            <a:r>
              <a:rPr b="1" i="0" lang="en-US" sz="7000" u="none" cap="none" strike="noStrike">
                <a:solidFill>
                  <a:srgbClr val="0304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Some main takeaways from the initial analysis:</a:t>
            </a:r>
            <a:endParaRPr/>
          </a:p>
        </p:txBody>
      </p:sp>
      <p:sp>
        <p:nvSpPr>
          <p:cNvPr id="3296" name="Google Shape;3296;p22"/>
          <p:cNvSpPr/>
          <p:nvPr/>
        </p:nvSpPr>
        <p:spPr>
          <a:xfrm>
            <a:off x="2464107" y="3403600"/>
            <a:ext cx="11863284" cy="1041400"/>
          </a:xfrm>
          <a:prstGeom prst="roundRect">
            <a:avLst>
              <a:gd fmla="val 24585" name="adj"/>
            </a:avLst>
          </a:prstGeom>
          <a:solidFill>
            <a:srgbClr val="03B1D3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7" name="Google Shape;3297;p22"/>
          <p:cNvSpPr txBox="1"/>
          <p:nvPr/>
        </p:nvSpPr>
        <p:spPr>
          <a:xfrm>
            <a:off x="3061074" y="3657600"/>
            <a:ext cx="10902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Product and Engineering teams are too separate</a:t>
            </a:r>
            <a:endParaRPr/>
          </a:p>
        </p:txBody>
      </p:sp>
      <p:sp>
        <p:nvSpPr>
          <p:cNvPr id="3298" name="Google Shape;3298;p22"/>
          <p:cNvSpPr/>
          <p:nvPr/>
        </p:nvSpPr>
        <p:spPr>
          <a:xfrm>
            <a:off x="2464107" y="7175500"/>
            <a:ext cx="11863284" cy="1041400"/>
          </a:xfrm>
          <a:prstGeom prst="roundRect">
            <a:avLst>
              <a:gd fmla="val 24585" name="adj"/>
            </a:avLst>
          </a:prstGeom>
          <a:solidFill>
            <a:srgbClr val="03B1D3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9" name="Google Shape;3299;p22"/>
          <p:cNvSpPr txBox="1"/>
          <p:nvPr/>
        </p:nvSpPr>
        <p:spPr>
          <a:xfrm>
            <a:off x="3061075" y="7391400"/>
            <a:ext cx="11266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823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Put main product live soon, get customer feedback</a:t>
            </a:r>
            <a:endParaRPr/>
          </a:p>
        </p:txBody>
      </p:sp>
      <p:sp>
        <p:nvSpPr>
          <p:cNvPr id="3300" name="Google Shape;3300;p22"/>
          <p:cNvSpPr/>
          <p:nvPr/>
        </p:nvSpPr>
        <p:spPr>
          <a:xfrm>
            <a:off x="2464107" y="8293100"/>
            <a:ext cx="11863284" cy="1460500"/>
          </a:xfrm>
          <a:prstGeom prst="roundRect">
            <a:avLst>
              <a:gd fmla="val 17530" name="adj"/>
            </a:avLst>
          </a:prstGeom>
          <a:solidFill>
            <a:srgbClr val="03B1D3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1" name="Google Shape;3301;p22"/>
          <p:cNvSpPr txBox="1"/>
          <p:nvPr/>
        </p:nvSpPr>
        <p:spPr>
          <a:xfrm>
            <a:off x="3061082" y="8483600"/>
            <a:ext cx="9987683" cy="10137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Technical team is dedicated and strong, but lacks senior technical leadership</a:t>
            </a:r>
            <a:endParaRPr/>
          </a:p>
        </p:txBody>
      </p:sp>
      <p:sp>
        <p:nvSpPr>
          <p:cNvPr id="3302" name="Google Shape;3302;p22"/>
          <p:cNvSpPr/>
          <p:nvPr/>
        </p:nvSpPr>
        <p:spPr>
          <a:xfrm>
            <a:off x="2464107" y="9829800"/>
            <a:ext cx="11863284" cy="1460500"/>
          </a:xfrm>
          <a:prstGeom prst="roundRect">
            <a:avLst>
              <a:gd fmla="val 17530" name="adj"/>
            </a:avLst>
          </a:prstGeom>
          <a:solidFill>
            <a:srgbClr val="03B1D3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3" name="Google Shape;3303;p22"/>
          <p:cNvSpPr txBox="1"/>
          <p:nvPr/>
        </p:nvSpPr>
        <p:spPr>
          <a:xfrm>
            <a:off x="3061083" y="10020300"/>
            <a:ext cx="9111272" cy="10137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Lack of continuous testing means faults are discovered too late</a:t>
            </a:r>
            <a:endParaRPr/>
          </a:p>
        </p:txBody>
      </p:sp>
      <p:sp>
        <p:nvSpPr>
          <p:cNvPr id="3304" name="Google Shape;3304;p22"/>
          <p:cNvSpPr/>
          <p:nvPr/>
        </p:nvSpPr>
        <p:spPr>
          <a:xfrm>
            <a:off x="2464107" y="4521200"/>
            <a:ext cx="11863284" cy="2578100"/>
          </a:xfrm>
          <a:prstGeom prst="roundRect">
            <a:avLst>
              <a:gd fmla="val 9931" name="adj"/>
            </a:avLst>
          </a:prstGeom>
          <a:solidFill>
            <a:srgbClr val="03B1D3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5" name="Google Shape;3305;p22"/>
          <p:cNvSpPr/>
          <p:nvPr/>
        </p:nvSpPr>
        <p:spPr>
          <a:xfrm>
            <a:off x="3061082" y="5372100"/>
            <a:ext cx="10059659" cy="1397000"/>
          </a:xfrm>
          <a:prstGeom prst="roundRect">
            <a:avLst>
              <a:gd fmla="val 1832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3" id="3306" name="Google Shape;3306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171403" y="4825417"/>
            <a:ext cx="438205" cy="280567"/>
          </a:xfrm>
          <a:prstGeom prst="rect">
            <a:avLst/>
          </a:prstGeom>
          <a:noFill/>
          <a:ln>
            <a:noFill/>
          </a:ln>
        </p:spPr>
      </p:pic>
      <p:sp>
        <p:nvSpPr>
          <p:cNvPr id="3307" name="Google Shape;3307;p22"/>
          <p:cNvSpPr txBox="1"/>
          <p:nvPr/>
        </p:nvSpPr>
        <p:spPr>
          <a:xfrm>
            <a:off x="3061075" y="4711700"/>
            <a:ext cx="10059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Formal Scrum framework should be followed</a:t>
            </a:r>
            <a:endParaRPr/>
          </a:p>
        </p:txBody>
      </p:sp>
      <p:sp>
        <p:nvSpPr>
          <p:cNvPr id="3308" name="Google Shape;3308;p22"/>
          <p:cNvSpPr txBox="1"/>
          <p:nvPr/>
        </p:nvSpPr>
        <p:spPr>
          <a:xfrm>
            <a:off x="3429429" y="5486400"/>
            <a:ext cx="87303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Requires training, and mentoring from a good leader</a:t>
            </a:r>
            <a:endParaRPr/>
          </a:p>
        </p:txBody>
      </p:sp>
      <p:pic>
        <p:nvPicPr>
          <p:cNvPr descr="Image 4" id="3309" name="Google Shape;3309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619526" y="1739900"/>
            <a:ext cx="1435280" cy="19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0" name="Google Shape;3310;p22"/>
          <p:cNvSpPr/>
          <p:nvPr/>
        </p:nvSpPr>
        <p:spPr>
          <a:xfrm>
            <a:off x="15843116" y="3149600"/>
            <a:ext cx="7671762" cy="7670800"/>
          </a:xfrm>
          <a:prstGeom prst="ellipse">
            <a:avLst/>
          </a:prstGeom>
          <a:solidFill>
            <a:srgbClr val="F8C804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5" id="3311" name="Google Shape;3311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843116" y="3149600"/>
            <a:ext cx="7671760" cy="7670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" id="3312" name="Google Shape;3312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132151" y="4320802"/>
            <a:ext cx="8235039" cy="61755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3313" name="Google Shape;3313;p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0665482" y="660400"/>
            <a:ext cx="609780" cy="6644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" id="3314" name="Google Shape;3314;p2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0754638" y="749795"/>
            <a:ext cx="431591" cy="485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3315" name="Google Shape;3315;p2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1390906" y="705272"/>
            <a:ext cx="2406487" cy="430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" id="3316" name="Google Shape;3316;p2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1377375" y="1134280"/>
            <a:ext cx="2422026" cy="244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0" name="Shape 3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0" id="3321" name="Google Shape;332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" id="3322" name="Google Shape;332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3711713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" id="3323" name="Google Shape;3323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73384" y="0"/>
            <a:ext cx="13870134" cy="1169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4" name="Google Shape;3324;p23"/>
          <p:cNvSpPr txBox="1"/>
          <p:nvPr/>
        </p:nvSpPr>
        <p:spPr>
          <a:xfrm>
            <a:off x="2464100" y="1282700"/>
            <a:ext cx="128793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45E"/>
              </a:buClr>
              <a:buSzPts val="7000"/>
              <a:buFont typeface="Helvetica Neue"/>
              <a:buNone/>
            </a:pPr>
            <a:r>
              <a:rPr b="1" i="0" lang="en-US" sz="7000" u="none" cap="none" strike="noStrike">
                <a:solidFill>
                  <a:srgbClr val="0304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Let’s prepare your plan today!</a:t>
            </a:r>
            <a:endParaRPr/>
          </a:p>
        </p:txBody>
      </p:sp>
      <p:sp>
        <p:nvSpPr>
          <p:cNvPr id="3325" name="Google Shape;3325;p23"/>
          <p:cNvSpPr/>
          <p:nvPr/>
        </p:nvSpPr>
        <p:spPr>
          <a:xfrm>
            <a:off x="2464107" y="2768600"/>
            <a:ext cx="11863284" cy="2895600"/>
          </a:xfrm>
          <a:prstGeom prst="roundRect">
            <a:avLst>
              <a:gd fmla="val 8842" name="adj"/>
            </a:avLst>
          </a:prstGeom>
          <a:solidFill>
            <a:srgbClr val="EE6C4D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6" name="Google Shape;3326;p23"/>
          <p:cNvSpPr txBox="1"/>
          <p:nvPr/>
        </p:nvSpPr>
        <p:spPr>
          <a:xfrm>
            <a:off x="2934067" y="3035300"/>
            <a:ext cx="10317923" cy="9679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Reach out to Daryl Beattie to begin your Digital Adoption Plan process</a:t>
            </a:r>
            <a:endParaRPr/>
          </a:p>
        </p:txBody>
      </p:sp>
      <p:pic>
        <p:nvPicPr>
          <p:cNvPr descr="Image 3" id="3327" name="Google Shape;3327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36851" y="3733217"/>
            <a:ext cx="438206" cy="2805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3328" name="Google Shape;3328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619526" y="10134600"/>
            <a:ext cx="1435280" cy="19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9" name="Google Shape;3329;p23"/>
          <p:cNvSpPr/>
          <p:nvPr/>
        </p:nvSpPr>
        <p:spPr>
          <a:xfrm>
            <a:off x="3035679" y="4356100"/>
            <a:ext cx="10466100" cy="1066800"/>
          </a:xfrm>
          <a:prstGeom prst="roundRect">
            <a:avLst>
              <a:gd fmla="val 24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0" name="Google Shape;3330;p23"/>
          <p:cNvSpPr txBox="1"/>
          <p:nvPr/>
        </p:nvSpPr>
        <p:spPr>
          <a:xfrm>
            <a:off x="3454832" y="4597400"/>
            <a:ext cx="5008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82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0" i="0" lang="en-US" sz="3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Email: d@darylbeattie.com</a:t>
            </a:r>
            <a:endParaRPr sz="1300"/>
          </a:p>
        </p:txBody>
      </p:sp>
      <p:sp>
        <p:nvSpPr>
          <p:cNvPr id="3331" name="Google Shape;3331;p23"/>
          <p:cNvSpPr txBox="1"/>
          <p:nvPr/>
        </p:nvSpPr>
        <p:spPr>
          <a:xfrm>
            <a:off x="9018127" y="4597400"/>
            <a:ext cx="4094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82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0" i="0" lang="en-US" sz="3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Phone: 416-917-0631</a:t>
            </a:r>
            <a:endParaRPr sz="1300"/>
          </a:p>
        </p:txBody>
      </p:sp>
      <p:sp>
        <p:nvSpPr>
          <p:cNvPr id="3332" name="Google Shape;3332;p23"/>
          <p:cNvSpPr/>
          <p:nvPr/>
        </p:nvSpPr>
        <p:spPr>
          <a:xfrm>
            <a:off x="2464107" y="7759700"/>
            <a:ext cx="11863200" cy="1549500"/>
          </a:xfrm>
          <a:prstGeom prst="roundRect">
            <a:avLst>
              <a:gd fmla="val 16525" name="adj"/>
            </a:avLst>
          </a:prstGeom>
          <a:solidFill>
            <a:srgbClr val="EE6C4D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3" name="Google Shape;3333;p23"/>
          <p:cNvSpPr txBox="1"/>
          <p:nvPr/>
        </p:nvSpPr>
        <p:spPr>
          <a:xfrm>
            <a:off x="2997575" y="7961500"/>
            <a:ext cx="11068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Daryl is an expert in digital platform transformations, and SaaS service vetting &amp; engagement</a:t>
            </a:r>
            <a:endParaRPr/>
          </a:p>
        </p:txBody>
      </p:sp>
      <p:sp>
        <p:nvSpPr>
          <p:cNvPr id="3334" name="Google Shape;3334;p23"/>
          <p:cNvSpPr/>
          <p:nvPr/>
        </p:nvSpPr>
        <p:spPr>
          <a:xfrm>
            <a:off x="2464100" y="5743076"/>
            <a:ext cx="11863200" cy="1917600"/>
          </a:xfrm>
          <a:prstGeom prst="roundRect">
            <a:avLst>
              <a:gd fmla="val 14979" name="adj"/>
            </a:avLst>
          </a:prstGeom>
          <a:solidFill>
            <a:srgbClr val="EE6C4D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5" id="3335" name="Google Shape;3335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649781" y="4622800"/>
            <a:ext cx="12703" cy="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6" name="Google Shape;3336;p23"/>
          <p:cNvSpPr/>
          <p:nvPr/>
        </p:nvSpPr>
        <p:spPr>
          <a:xfrm>
            <a:off x="16346943" y="3743411"/>
            <a:ext cx="7208779" cy="7207878"/>
          </a:xfrm>
          <a:prstGeom prst="ellipse">
            <a:avLst/>
          </a:prstGeom>
          <a:solidFill>
            <a:srgbClr val="F8C804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6" id="3337" name="Google Shape;3337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346943" y="3743411"/>
            <a:ext cx="7208778" cy="72078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3338" name="Google Shape;3338;p2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9499696" y="2997200"/>
            <a:ext cx="4291395" cy="41410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" id="3339" name="Google Shape;3339;p2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0665482" y="660400"/>
            <a:ext cx="609776" cy="6644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3340" name="Google Shape;3340;p2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0754641" y="749795"/>
            <a:ext cx="431588" cy="485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" id="3341" name="Google Shape;3341;p2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1390906" y="705272"/>
            <a:ext cx="2406487" cy="430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" id="3342" name="Google Shape;3342;p2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1377380" y="1134280"/>
            <a:ext cx="2422029" cy="244538"/>
          </a:xfrm>
          <a:prstGeom prst="rect">
            <a:avLst/>
          </a:prstGeom>
          <a:noFill/>
          <a:ln>
            <a:noFill/>
          </a:ln>
        </p:spPr>
      </p:pic>
      <p:sp>
        <p:nvSpPr>
          <p:cNvPr id="3343" name="Google Shape;3343;p23"/>
          <p:cNvSpPr txBox="1"/>
          <p:nvPr/>
        </p:nvSpPr>
        <p:spPr>
          <a:xfrm>
            <a:off x="2997575" y="5872350"/>
            <a:ext cx="112611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there, we will work together to perform an analysis of your business, in order to develop a defined technical strategy and roadmap</a:t>
            </a:r>
            <a:endParaRPr/>
          </a:p>
        </p:txBody>
      </p:sp>
      <p:sp>
        <p:nvSpPr>
          <p:cNvPr id="3344" name="Google Shape;3344;p23"/>
          <p:cNvSpPr/>
          <p:nvPr/>
        </p:nvSpPr>
        <p:spPr>
          <a:xfrm>
            <a:off x="2464107" y="9382514"/>
            <a:ext cx="11863200" cy="1460400"/>
          </a:xfrm>
          <a:prstGeom prst="roundRect">
            <a:avLst>
              <a:gd fmla="val 17530" name="adj"/>
            </a:avLst>
          </a:prstGeom>
          <a:solidFill>
            <a:srgbClr val="EE6C4D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5" name="Google Shape;3345;p23"/>
          <p:cNvSpPr txBox="1"/>
          <p:nvPr/>
        </p:nvSpPr>
        <p:spPr>
          <a:xfrm>
            <a:off x="2997575" y="9539875"/>
            <a:ext cx="10956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Leverage Daryl’s over 20 years of experience in the e-commerce industry fast-track you to success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0" id="54" name="Google Shape;5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" id="55" name="Google Shape;5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371171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" id="56" name="Google Shape;5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14902" y="3505200"/>
            <a:ext cx="14352794" cy="1021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5"/>
          <p:cNvSpPr txBox="1"/>
          <p:nvPr/>
        </p:nvSpPr>
        <p:spPr>
          <a:xfrm>
            <a:off x="10110464" y="6375400"/>
            <a:ext cx="7917324" cy="26923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3045E"/>
              </a:buClr>
              <a:buSzPts val="10000"/>
              <a:buFont typeface="Helvetica Neue"/>
              <a:buNone/>
            </a:pPr>
            <a:r>
              <a:rPr b="1" i="0" lang="en-US" sz="10000" u="none" cap="none" strike="noStrike">
                <a:solidFill>
                  <a:srgbClr val="0304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Business Assessment</a:t>
            </a:r>
            <a:endParaRPr/>
          </a:p>
        </p:txBody>
      </p:sp>
      <p:sp>
        <p:nvSpPr>
          <p:cNvPr id="58" name="Google Shape;58;p5"/>
          <p:cNvSpPr txBox="1"/>
          <p:nvPr/>
        </p:nvSpPr>
        <p:spPr>
          <a:xfrm>
            <a:off x="10110464" y="5054600"/>
            <a:ext cx="1591933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45E"/>
              </a:buClr>
              <a:buSzPts val="10000"/>
              <a:buFont typeface="Helvetica Neue Light"/>
              <a:buNone/>
            </a:pPr>
            <a:r>
              <a:rPr b="0" i="0" lang="en-US" sz="10000" u="none" cap="none" strike="noStrike">
                <a:solidFill>
                  <a:srgbClr val="0304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A.</a:t>
            </a:r>
            <a:endParaRPr/>
          </a:p>
        </p:txBody>
      </p:sp>
      <p:pic>
        <p:nvPicPr>
          <p:cNvPr descr="Image 3" id="59" name="Google Shape;59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57644" y="10045700"/>
            <a:ext cx="1435280" cy="19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5"/>
          <p:cNvSpPr txBox="1"/>
          <p:nvPr/>
        </p:nvSpPr>
        <p:spPr>
          <a:xfrm>
            <a:off x="10110464" y="10274300"/>
            <a:ext cx="12299372" cy="19189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Helvetica Neue"/>
              <a:buNone/>
            </a:pPr>
            <a:r>
              <a:rPr b="0" i="0" lang="en-US" sz="7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Let’s </a:t>
            </a:r>
            <a:r>
              <a:rPr b="1" i="0" lang="en-US" sz="7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take a look </a:t>
            </a:r>
            <a:r>
              <a:rPr b="0" i="0" lang="en-US" sz="7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 where you are in the market today</a:t>
            </a:r>
            <a:endParaRPr/>
          </a:p>
        </p:txBody>
      </p:sp>
      <p:pic>
        <p:nvPicPr>
          <p:cNvPr descr="Image 4" id="61" name="Google Shape;61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398376" y="6070689"/>
            <a:ext cx="380696" cy="6724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" id="62" name="Google Shape;62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709933" y="4152900"/>
            <a:ext cx="2136293" cy="18382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" id="63" name="Google Shape;63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1647540" y="5322084"/>
            <a:ext cx="429609" cy="14073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64" name="Google Shape;64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1016475" y="5825771"/>
            <a:ext cx="436396" cy="8971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" id="65" name="Google Shape;65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9807383" y="6199797"/>
            <a:ext cx="312518" cy="5355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66" name="Google Shape;66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9395933" y="4790213"/>
            <a:ext cx="117059" cy="20602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" id="67" name="Google Shape;67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9683386" y="4206483"/>
            <a:ext cx="2188726" cy="18885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" id="68" name="Google Shape;68;p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1554506" y="5293574"/>
            <a:ext cx="483563" cy="14626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" id="69" name="Google Shape;69;p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0921646" y="5793128"/>
            <a:ext cx="487169" cy="9479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" id="70" name="Google Shape;70;p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0273672" y="6035007"/>
            <a:ext cx="440498" cy="7312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" id="71" name="Google Shape;71;p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9712069" y="6170371"/>
            <a:ext cx="372498" cy="5957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" id="72" name="Google Shape;72;p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9344518" y="6710046"/>
            <a:ext cx="2823803" cy="547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" id="73" name="Google Shape;73;p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9385750" y="4743365"/>
            <a:ext cx="143956" cy="211463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5"/>
          <p:cNvSpPr/>
          <p:nvPr/>
        </p:nvSpPr>
        <p:spPr>
          <a:xfrm>
            <a:off x="843019" y="6666768"/>
            <a:ext cx="5860553" cy="5841277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17" id="75" name="Google Shape;75;p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843019" y="6666768"/>
            <a:ext cx="5860553" cy="5841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" id="76" name="Google Shape;76;p5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3952945" y="6591300"/>
            <a:ext cx="4511028" cy="37484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" id="77" name="Google Shape;77;p5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4318539" y="0"/>
            <a:ext cx="6846157" cy="3009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" id="78" name="Google Shape;78;p5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20665482" y="660400"/>
            <a:ext cx="609779" cy="664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" id="79" name="Google Shape;79;p5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20754640" y="749799"/>
            <a:ext cx="431591" cy="4859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" id="80" name="Google Shape;80;p5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21390906" y="705275"/>
            <a:ext cx="2406485" cy="4304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" id="81" name="Google Shape;81;p5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21377377" y="1134286"/>
            <a:ext cx="2422026" cy="244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0" id="86" name="Google Shape;8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" id="87" name="Google Shape;8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3711713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" id="88" name="Google Shape;88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95137" y="4940300"/>
            <a:ext cx="11266308" cy="88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6"/>
          <p:cNvSpPr txBox="1"/>
          <p:nvPr/>
        </p:nvSpPr>
        <p:spPr>
          <a:xfrm>
            <a:off x="13328198" y="5613400"/>
            <a:ext cx="444979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45E"/>
              </a:buClr>
              <a:buSzPts val="7000"/>
              <a:buFont typeface="Helvetica Neue"/>
              <a:buNone/>
            </a:pPr>
            <a:r>
              <a:rPr b="1" i="0" lang="en-US" sz="7000" u="none" cap="none" strike="noStrike">
                <a:solidFill>
                  <a:srgbClr val="0304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Weakness</a:t>
            </a:r>
            <a:endParaRPr/>
          </a:p>
        </p:txBody>
      </p:sp>
      <p:sp>
        <p:nvSpPr>
          <p:cNvPr id="90" name="Google Shape;90;p6"/>
          <p:cNvSpPr/>
          <p:nvPr/>
        </p:nvSpPr>
        <p:spPr>
          <a:xfrm>
            <a:off x="13362069" y="7099300"/>
            <a:ext cx="9386474" cy="1460500"/>
          </a:xfrm>
          <a:prstGeom prst="roundRect">
            <a:avLst>
              <a:gd fmla="val 17530" name="adj"/>
            </a:avLst>
          </a:prstGeom>
          <a:solidFill>
            <a:srgbClr val="EE6C4D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6"/>
          <p:cNvSpPr txBox="1"/>
          <p:nvPr/>
        </p:nvSpPr>
        <p:spPr>
          <a:xfrm>
            <a:off x="13832028" y="7289800"/>
            <a:ext cx="8488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lang="en-US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Manual customer onboarding process sucks valuable time from key resources</a:t>
            </a:r>
            <a:endParaRPr/>
          </a:p>
        </p:txBody>
      </p:sp>
      <p:sp>
        <p:nvSpPr>
          <p:cNvPr id="92" name="Google Shape;92;p6"/>
          <p:cNvSpPr/>
          <p:nvPr/>
        </p:nvSpPr>
        <p:spPr>
          <a:xfrm>
            <a:off x="13362069" y="8636000"/>
            <a:ext cx="9386474" cy="1460500"/>
          </a:xfrm>
          <a:prstGeom prst="roundRect">
            <a:avLst>
              <a:gd fmla="val 17530" name="adj"/>
            </a:avLst>
          </a:prstGeom>
          <a:solidFill>
            <a:srgbClr val="EE6C4D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6"/>
          <p:cNvSpPr txBox="1"/>
          <p:nvPr/>
        </p:nvSpPr>
        <p:spPr>
          <a:xfrm>
            <a:off x="13832024" y="8851900"/>
            <a:ext cx="8488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lang="en-US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 input is </a:t>
            </a:r>
            <a:r>
              <a:rPr b="1" i="1" lang="en-US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manually</a:t>
            </a:r>
            <a:r>
              <a:rPr b="1" lang="en-US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checked before acceptance into app storage</a:t>
            </a:r>
            <a:endParaRPr/>
          </a:p>
        </p:txBody>
      </p:sp>
      <p:sp>
        <p:nvSpPr>
          <p:cNvPr id="94" name="Google Shape;94;p6"/>
          <p:cNvSpPr/>
          <p:nvPr/>
        </p:nvSpPr>
        <p:spPr>
          <a:xfrm>
            <a:off x="13362069" y="10172700"/>
            <a:ext cx="9386474" cy="1041400"/>
          </a:xfrm>
          <a:prstGeom prst="roundRect">
            <a:avLst>
              <a:gd fmla="val 24585" name="adj"/>
            </a:avLst>
          </a:prstGeom>
          <a:solidFill>
            <a:srgbClr val="EE6C4D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6"/>
          <p:cNvSpPr txBox="1"/>
          <p:nvPr/>
        </p:nvSpPr>
        <p:spPr>
          <a:xfrm>
            <a:off x="13832025" y="10414000"/>
            <a:ext cx="9386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411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lang="en-US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Missing processes for testing, </a:t>
            </a: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deployment</a:t>
            </a:r>
            <a:endParaRPr/>
          </a:p>
        </p:txBody>
      </p:sp>
      <p:sp>
        <p:nvSpPr>
          <p:cNvPr id="96" name="Google Shape;96;p6"/>
          <p:cNvSpPr/>
          <p:nvPr/>
        </p:nvSpPr>
        <p:spPr>
          <a:xfrm>
            <a:off x="13362069" y="11290300"/>
            <a:ext cx="9386474" cy="1460500"/>
          </a:xfrm>
          <a:prstGeom prst="roundRect">
            <a:avLst>
              <a:gd fmla="val 17530" name="adj"/>
            </a:avLst>
          </a:prstGeom>
          <a:solidFill>
            <a:srgbClr val="EE6C4D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6"/>
          <p:cNvSpPr txBox="1"/>
          <p:nvPr/>
        </p:nvSpPr>
        <p:spPr>
          <a:xfrm>
            <a:off x="13832028" y="11480800"/>
            <a:ext cx="77268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Insufficient processes for mitigating production issues</a:t>
            </a:r>
            <a:endParaRPr/>
          </a:p>
        </p:txBody>
      </p:sp>
      <p:sp>
        <p:nvSpPr>
          <p:cNvPr id="98" name="Google Shape;98;p6"/>
          <p:cNvSpPr txBox="1"/>
          <p:nvPr/>
        </p:nvSpPr>
        <p:spPr>
          <a:xfrm>
            <a:off x="1083869" y="1917700"/>
            <a:ext cx="4246565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45E"/>
              </a:buClr>
              <a:buSzPts val="7000"/>
              <a:buFont typeface="Helvetica Neue"/>
              <a:buNone/>
            </a:pPr>
            <a:r>
              <a:rPr b="1" i="0" lang="en-US" sz="7000" u="none" cap="none" strike="noStrike">
                <a:solidFill>
                  <a:srgbClr val="0304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Strengths</a:t>
            </a:r>
            <a:endParaRPr/>
          </a:p>
        </p:txBody>
      </p:sp>
      <p:pic>
        <p:nvPicPr>
          <p:cNvPr descr="Image 3" id="99" name="Google Shape;99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3340100"/>
            <a:ext cx="10821753" cy="104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"/>
          <p:cNvSpPr txBox="1"/>
          <p:nvPr/>
        </p:nvSpPr>
        <p:spPr>
          <a:xfrm>
            <a:off x="622449" y="3594100"/>
            <a:ext cx="7726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Established brand recognition</a:t>
            </a:r>
            <a:endParaRPr/>
          </a:p>
        </p:txBody>
      </p:sp>
      <p:pic>
        <p:nvPicPr>
          <p:cNvPr descr="Image 4" id="101" name="Google Shape;101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4457700"/>
            <a:ext cx="10821753" cy="104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6"/>
          <p:cNvSpPr txBox="1"/>
          <p:nvPr/>
        </p:nvSpPr>
        <p:spPr>
          <a:xfrm>
            <a:off x="622450" y="4699000"/>
            <a:ext cx="9682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411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Diverse, dedicated workforce of 36 developers</a:t>
            </a:r>
            <a:endParaRPr/>
          </a:p>
        </p:txBody>
      </p:sp>
      <p:pic>
        <p:nvPicPr>
          <p:cNvPr descr="Image 5" id="103" name="Google Shape;103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5575300"/>
            <a:ext cx="10821753" cy="104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6"/>
          <p:cNvSpPr txBox="1"/>
          <p:nvPr/>
        </p:nvSpPr>
        <p:spPr>
          <a:xfrm>
            <a:off x="622453" y="5803900"/>
            <a:ext cx="9123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411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Aggressive customer uptake</a:t>
            </a:r>
            <a:endParaRPr/>
          </a:p>
        </p:txBody>
      </p:sp>
      <p:pic>
        <p:nvPicPr>
          <p:cNvPr descr="Image 6" id="105" name="Google Shape;105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6692900"/>
            <a:ext cx="10821753" cy="104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6"/>
          <p:cNvSpPr txBox="1"/>
          <p:nvPr/>
        </p:nvSpPr>
        <p:spPr>
          <a:xfrm>
            <a:off x="622453" y="6921500"/>
            <a:ext cx="9123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411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Wide Product Offering</a:t>
            </a:r>
            <a:endParaRPr/>
          </a:p>
        </p:txBody>
      </p:sp>
      <p:pic>
        <p:nvPicPr>
          <p:cNvPr descr="Image 7" id="107" name="Google Shape;107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867132" y="8877300"/>
            <a:ext cx="692231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" id="108" name="Google Shape;108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10193" y="12369040"/>
            <a:ext cx="4614011" cy="338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109" name="Google Shape;109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58987" y="13360995"/>
            <a:ext cx="354593" cy="3364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" id="110" name="Google Shape;110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193311" y="12280806"/>
            <a:ext cx="1025383" cy="11962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" id="111" name="Google Shape;111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536120" y="12430276"/>
            <a:ext cx="1713303" cy="16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" id="112" name="Google Shape;112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167803" y="12430276"/>
            <a:ext cx="511339" cy="16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" id="113" name="Google Shape;113;p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050216" y="9159282"/>
            <a:ext cx="711729" cy="10195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" id="114" name="Google Shape;114;p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372858" y="9883598"/>
            <a:ext cx="1035314" cy="10357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" id="115" name="Google Shape;115;p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478140" y="9988974"/>
            <a:ext cx="824846" cy="8251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" id="116" name="Google Shape;116;p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854989" y="10433595"/>
            <a:ext cx="363485" cy="2979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" id="117" name="Google Shape;117;p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905218" y="10460989"/>
            <a:ext cx="345963" cy="7471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" id="118" name="Google Shape;118;p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4955707" y="10550205"/>
            <a:ext cx="245313" cy="5842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" id="119" name="Google Shape;119;p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5006981" y="10733803"/>
            <a:ext cx="137779" cy="4066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" id="120" name="Google Shape;120;p6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5039850" y="11144963"/>
            <a:ext cx="77187" cy="1346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" id="121" name="Google Shape;121;p6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4972048" y="11131853"/>
            <a:ext cx="212788" cy="328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" id="122" name="Google Shape;122;p6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4972048" y="11164720"/>
            <a:ext cx="212788" cy="328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" id="123" name="Google Shape;123;p6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3103403" y="11283860"/>
            <a:ext cx="662311" cy="1095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" id="124" name="Google Shape;124;p6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3927852" y="11283860"/>
            <a:ext cx="679627" cy="10956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" id="125" name="Google Shape;125;p6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4668482" y="11284021"/>
            <a:ext cx="806975" cy="1095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" id="126" name="Google Shape;126;p6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5582742" y="11284021"/>
            <a:ext cx="722022" cy="1095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" id="127" name="Google Shape;127;p6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6495058" y="11284021"/>
            <a:ext cx="668785" cy="10956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" id="128" name="Google Shape;128;p6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6478601" y="11907642"/>
            <a:ext cx="942399" cy="7183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" id="129" name="Google Shape;129;p6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6026851" y="10924864"/>
            <a:ext cx="1075634" cy="3727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" id="130" name="Google Shape;130;p6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5916943" y="10298248"/>
            <a:ext cx="452357" cy="7014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" id="131" name="Google Shape;131;p6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6583381" y="10343637"/>
            <a:ext cx="398115" cy="6337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" id="132" name="Google Shape;132;p6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6011550" y="10240574"/>
            <a:ext cx="850828" cy="7473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" id="133" name="Google Shape;133;p6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6152005" y="11185760"/>
            <a:ext cx="240136" cy="1845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" id="134" name="Google Shape;134;p6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6303305" y="10788829"/>
            <a:ext cx="849322" cy="5542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" id="135" name="Google Shape;135;p6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5843391" y="11197567"/>
            <a:ext cx="356231" cy="1876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" id="136" name="Google Shape;136;p6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6591981" y="11185760"/>
            <a:ext cx="240136" cy="1845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" id="137" name="Google Shape;137;p6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5834243" y="10782241"/>
            <a:ext cx="846581" cy="5610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" id="138" name="Google Shape;138;p6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6782275" y="11196014"/>
            <a:ext cx="367558" cy="1891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" id="139" name="Google Shape;139;p6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6334380" y="9944026"/>
            <a:ext cx="215103" cy="3688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" id="140" name="Google Shape;140;p6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6129628" y="10656679"/>
            <a:ext cx="614676" cy="3921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1" id="141" name="Google Shape;141;p6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6401847" y="10805976"/>
            <a:ext cx="70229" cy="70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2" id="142" name="Google Shape;142;p6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6349586" y="9868185"/>
            <a:ext cx="201053" cy="2972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3" id="143" name="Google Shape;143;p6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6917356" y="10719547"/>
            <a:ext cx="23964" cy="298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4" id="144" name="Google Shape;144;p6"/>
          <p:cNvPicPr preferRelativeResize="0"/>
          <p:nvPr/>
        </p:nvPicPr>
        <p:blipFill rotWithShape="1">
          <a:blip r:embed="rId44">
            <a:alphaModFix/>
          </a:blip>
          <a:srcRect b="0" l="0" r="0" t="0"/>
          <a:stretch/>
        </p:blipFill>
        <p:spPr>
          <a:xfrm>
            <a:off x="5938404" y="10692621"/>
            <a:ext cx="20181" cy="238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5" id="145" name="Google Shape;145;p6"/>
          <p:cNvPicPr preferRelativeResize="0"/>
          <p:nvPr/>
        </p:nvPicPr>
        <p:blipFill rotWithShape="1">
          <a:blip r:embed="rId45">
            <a:alphaModFix/>
          </a:blip>
          <a:srcRect b="0" l="0" r="0" t="0"/>
          <a:stretch/>
        </p:blipFill>
        <p:spPr>
          <a:xfrm>
            <a:off x="6432134" y="11023410"/>
            <a:ext cx="246257" cy="180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6" id="146" name="Google Shape;146;p6"/>
          <p:cNvPicPr preferRelativeResize="0"/>
          <p:nvPr/>
        </p:nvPicPr>
        <p:blipFill rotWithShape="1">
          <a:blip r:embed="rId46">
            <a:alphaModFix/>
          </a:blip>
          <a:srcRect b="0" l="0" r="0" t="0"/>
          <a:stretch/>
        </p:blipFill>
        <p:spPr>
          <a:xfrm>
            <a:off x="4666460" y="10656062"/>
            <a:ext cx="154112" cy="132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7" id="147" name="Google Shape;147;p6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4793991" y="10416012"/>
            <a:ext cx="84774" cy="642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8" id="148" name="Google Shape;148;p6"/>
          <p:cNvPicPr preferRelativeResize="0"/>
          <p:nvPr/>
        </p:nvPicPr>
        <p:blipFill rotWithShape="1">
          <a:blip r:embed="rId48">
            <a:alphaModFix/>
          </a:blip>
          <a:srcRect b="0" l="0" r="0" t="0"/>
          <a:stretch/>
        </p:blipFill>
        <p:spPr>
          <a:xfrm>
            <a:off x="5015815" y="10229933"/>
            <a:ext cx="40940" cy="111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9" id="149" name="Google Shape;149;p6"/>
          <p:cNvPicPr preferRelativeResize="0"/>
          <p:nvPr/>
        </p:nvPicPr>
        <p:blipFill rotWithShape="1">
          <a:blip r:embed="rId49">
            <a:alphaModFix/>
          </a:blip>
          <a:srcRect b="0" l="0" r="0" t="0"/>
          <a:stretch/>
        </p:blipFill>
        <p:spPr>
          <a:xfrm>
            <a:off x="5207815" y="10260765"/>
            <a:ext cx="52533" cy="1061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0" id="150" name="Google Shape;150;p6"/>
          <p:cNvPicPr preferRelativeResize="0"/>
          <p:nvPr/>
        </p:nvPicPr>
        <p:blipFill rotWithShape="1">
          <a:blip r:embed="rId50">
            <a:alphaModFix/>
          </a:blip>
          <a:srcRect b="0" l="0" r="0" t="0"/>
          <a:stretch/>
        </p:blipFill>
        <p:spPr>
          <a:xfrm>
            <a:off x="5329721" y="10461894"/>
            <a:ext cx="90163" cy="56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1" id="151" name="Google Shape;151;p6"/>
          <p:cNvPicPr preferRelativeResize="0"/>
          <p:nvPr/>
        </p:nvPicPr>
        <p:blipFill rotWithShape="1">
          <a:blip r:embed="rId51">
            <a:alphaModFix/>
          </a:blip>
          <a:srcRect b="0" l="0" r="0" t="0"/>
          <a:stretch/>
        </p:blipFill>
        <p:spPr>
          <a:xfrm>
            <a:off x="5363055" y="10675397"/>
            <a:ext cx="119913" cy="272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2" id="152" name="Google Shape;152;p6"/>
          <p:cNvPicPr preferRelativeResize="0"/>
          <p:nvPr/>
        </p:nvPicPr>
        <p:blipFill rotWithShape="1">
          <a:blip r:embed="rId52">
            <a:alphaModFix/>
          </a:blip>
          <a:srcRect b="0" l="0" r="0" t="0"/>
          <a:stretch/>
        </p:blipFill>
        <p:spPr>
          <a:xfrm>
            <a:off x="4844784" y="8998877"/>
            <a:ext cx="846331" cy="8466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3" id="153" name="Google Shape;153;p6"/>
          <p:cNvPicPr preferRelativeResize="0"/>
          <p:nvPr/>
        </p:nvPicPr>
        <p:blipFill rotWithShape="1">
          <a:blip r:embed="rId53">
            <a:alphaModFix/>
          </a:blip>
          <a:srcRect b="0" l="0" r="0" t="0"/>
          <a:stretch/>
        </p:blipFill>
        <p:spPr>
          <a:xfrm>
            <a:off x="5007238" y="9161505"/>
            <a:ext cx="521185" cy="5214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4" id="154" name="Google Shape;154;p6"/>
          <p:cNvPicPr preferRelativeResize="0"/>
          <p:nvPr/>
        </p:nvPicPr>
        <p:blipFill rotWithShape="1">
          <a:blip r:embed="rId54">
            <a:alphaModFix/>
          </a:blip>
          <a:srcRect b="0" l="0" r="0" t="0"/>
          <a:stretch/>
        </p:blipFill>
        <p:spPr>
          <a:xfrm>
            <a:off x="5125727" y="9280283"/>
            <a:ext cx="284187" cy="2843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5" id="155" name="Google Shape;155;p6"/>
          <p:cNvPicPr preferRelativeResize="0"/>
          <p:nvPr/>
        </p:nvPicPr>
        <p:blipFill rotWithShape="1">
          <a:blip r:embed="rId55">
            <a:alphaModFix/>
          </a:blip>
          <a:srcRect b="0" l="0" r="0" t="0"/>
          <a:stretch/>
        </p:blipFill>
        <p:spPr>
          <a:xfrm>
            <a:off x="5250136" y="9267418"/>
            <a:ext cx="851305" cy="1766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6" id="156" name="Google Shape;156;p6"/>
          <p:cNvPicPr preferRelativeResize="0"/>
          <p:nvPr/>
        </p:nvPicPr>
        <p:blipFill rotWithShape="1">
          <a:blip r:embed="rId56">
            <a:alphaModFix/>
          </a:blip>
          <a:srcRect b="0" l="0" r="0" t="0"/>
          <a:stretch/>
        </p:blipFill>
        <p:spPr>
          <a:xfrm>
            <a:off x="5231963" y="9337488"/>
            <a:ext cx="113131" cy="1597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7" id="157" name="Google Shape;157;p6"/>
          <p:cNvPicPr preferRelativeResize="0"/>
          <p:nvPr/>
        </p:nvPicPr>
        <p:blipFill rotWithShape="1">
          <a:blip r:embed="rId57">
            <a:alphaModFix/>
          </a:blip>
          <a:srcRect b="0" l="0" r="0" t="0"/>
          <a:stretch/>
        </p:blipFill>
        <p:spPr>
          <a:xfrm>
            <a:off x="5870792" y="9229653"/>
            <a:ext cx="113149" cy="1597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8" id="158" name="Google Shape;158;p6"/>
          <p:cNvPicPr preferRelativeResize="0"/>
          <p:nvPr/>
        </p:nvPicPr>
        <p:blipFill rotWithShape="1">
          <a:blip r:embed="rId58">
            <a:alphaModFix/>
          </a:blip>
          <a:srcRect b="0" l="0" r="0" t="0"/>
          <a:stretch/>
        </p:blipFill>
        <p:spPr>
          <a:xfrm>
            <a:off x="5938937" y="9218017"/>
            <a:ext cx="113131" cy="1597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9" id="159" name="Google Shape;159;p6"/>
          <p:cNvPicPr preferRelativeResize="0"/>
          <p:nvPr/>
        </p:nvPicPr>
        <p:blipFill rotWithShape="1">
          <a:blip r:embed="rId59">
            <a:alphaModFix/>
          </a:blip>
          <a:srcRect b="0" l="0" r="0" t="0"/>
          <a:stretch/>
        </p:blipFill>
        <p:spPr>
          <a:xfrm>
            <a:off x="6006893" y="9206182"/>
            <a:ext cx="113156" cy="1598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0" id="160" name="Google Shape;160;p6"/>
          <p:cNvPicPr preferRelativeResize="0"/>
          <p:nvPr/>
        </p:nvPicPr>
        <p:blipFill rotWithShape="1">
          <a:blip r:embed="rId60">
            <a:alphaModFix/>
          </a:blip>
          <a:srcRect b="0" l="0" r="0" t="0"/>
          <a:stretch/>
        </p:blipFill>
        <p:spPr>
          <a:xfrm>
            <a:off x="3707105" y="9079783"/>
            <a:ext cx="609542" cy="5462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1" id="161" name="Google Shape;161;p6"/>
          <p:cNvPicPr preferRelativeResize="0"/>
          <p:nvPr/>
        </p:nvPicPr>
        <p:blipFill rotWithShape="1">
          <a:blip r:embed="rId61">
            <a:alphaModFix/>
          </a:blip>
          <a:srcRect b="0" l="0" r="0" t="0"/>
          <a:stretch/>
        </p:blipFill>
        <p:spPr>
          <a:xfrm>
            <a:off x="3756109" y="9348992"/>
            <a:ext cx="75376" cy="589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2" id="162" name="Google Shape;162;p6"/>
          <p:cNvPicPr preferRelativeResize="0"/>
          <p:nvPr/>
        </p:nvPicPr>
        <p:blipFill rotWithShape="1">
          <a:blip r:embed="rId62">
            <a:alphaModFix/>
          </a:blip>
          <a:srcRect b="0" l="0" r="0" t="0"/>
          <a:stretch/>
        </p:blipFill>
        <p:spPr>
          <a:xfrm>
            <a:off x="4068066" y="9295773"/>
            <a:ext cx="106592" cy="978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3" id="163" name="Google Shape;163;p6"/>
          <p:cNvPicPr preferRelativeResize="0"/>
          <p:nvPr/>
        </p:nvPicPr>
        <p:blipFill rotWithShape="1">
          <a:blip r:embed="rId63">
            <a:alphaModFix/>
          </a:blip>
          <a:srcRect b="0" l="0" r="0" t="0"/>
          <a:stretch/>
        </p:blipFill>
        <p:spPr>
          <a:xfrm>
            <a:off x="4163423" y="9219034"/>
            <a:ext cx="93458" cy="28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4" id="164" name="Google Shape;164;p6"/>
          <p:cNvPicPr preferRelativeResize="0"/>
          <p:nvPr/>
        </p:nvPicPr>
        <p:blipFill rotWithShape="1">
          <a:blip r:embed="rId64">
            <a:alphaModFix/>
          </a:blip>
          <a:srcRect b="0" l="0" r="0" t="0"/>
          <a:stretch/>
        </p:blipFill>
        <p:spPr>
          <a:xfrm>
            <a:off x="3980100" y="9105707"/>
            <a:ext cx="241649" cy="1266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5" id="165" name="Google Shape;165;p6"/>
          <p:cNvPicPr preferRelativeResize="0"/>
          <p:nvPr/>
        </p:nvPicPr>
        <p:blipFill rotWithShape="1">
          <a:blip r:embed="rId65">
            <a:alphaModFix/>
          </a:blip>
          <a:srcRect b="0" l="0" r="0" t="0"/>
          <a:stretch/>
        </p:blipFill>
        <p:spPr>
          <a:xfrm>
            <a:off x="4035321" y="9147609"/>
            <a:ext cx="80308" cy="873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6" id="166" name="Google Shape;166;p6"/>
          <p:cNvPicPr preferRelativeResize="0"/>
          <p:nvPr/>
        </p:nvPicPr>
        <p:blipFill rotWithShape="1">
          <a:blip r:embed="rId66">
            <a:alphaModFix/>
          </a:blip>
          <a:srcRect b="0" l="0" r="0" t="0"/>
          <a:stretch/>
        </p:blipFill>
        <p:spPr>
          <a:xfrm>
            <a:off x="4048747" y="9380584"/>
            <a:ext cx="81544" cy="693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7" id="167" name="Google Shape;167;p6"/>
          <p:cNvPicPr preferRelativeResize="0"/>
          <p:nvPr/>
        </p:nvPicPr>
        <p:blipFill rotWithShape="1">
          <a:blip r:embed="rId67">
            <a:alphaModFix/>
          </a:blip>
          <a:srcRect b="0" l="0" r="0" t="0"/>
          <a:stretch/>
        </p:blipFill>
        <p:spPr>
          <a:xfrm>
            <a:off x="4218804" y="9260076"/>
            <a:ext cx="51431" cy="867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8" id="168" name="Google Shape;168;p6"/>
          <p:cNvPicPr preferRelativeResize="0"/>
          <p:nvPr/>
        </p:nvPicPr>
        <p:blipFill rotWithShape="1">
          <a:blip r:embed="rId68">
            <a:alphaModFix/>
          </a:blip>
          <a:srcRect b="0" l="0" r="0" t="0"/>
          <a:stretch/>
        </p:blipFill>
        <p:spPr>
          <a:xfrm>
            <a:off x="3794392" y="9428801"/>
            <a:ext cx="67798" cy="424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9" id="169" name="Google Shape;169;p6"/>
          <p:cNvPicPr preferRelativeResize="0"/>
          <p:nvPr/>
        </p:nvPicPr>
        <p:blipFill rotWithShape="1">
          <a:blip r:embed="rId69">
            <a:alphaModFix/>
          </a:blip>
          <a:srcRect b="0" l="0" r="0" t="0"/>
          <a:stretch/>
        </p:blipFill>
        <p:spPr>
          <a:xfrm>
            <a:off x="3812380" y="9172609"/>
            <a:ext cx="103927" cy="368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0" id="170" name="Google Shape;170;p6"/>
          <p:cNvPicPr preferRelativeResize="0"/>
          <p:nvPr/>
        </p:nvPicPr>
        <p:blipFill rotWithShape="1">
          <a:blip r:embed="rId70">
            <a:alphaModFix/>
          </a:blip>
          <a:srcRect b="0" l="0" r="0" t="0"/>
          <a:stretch/>
        </p:blipFill>
        <p:spPr>
          <a:xfrm>
            <a:off x="3753360" y="9234561"/>
            <a:ext cx="44395" cy="671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1" id="171" name="Google Shape;171;p6"/>
          <p:cNvPicPr preferRelativeResize="0"/>
          <p:nvPr/>
        </p:nvPicPr>
        <p:blipFill rotWithShape="1">
          <a:blip r:embed="rId71">
            <a:alphaModFix/>
          </a:blip>
          <a:srcRect b="0" l="0" r="0" t="0"/>
          <a:stretch/>
        </p:blipFill>
        <p:spPr>
          <a:xfrm>
            <a:off x="6504762" y="9173061"/>
            <a:ext cx="516516" cy="3690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2" id="172" name="Google Shape;172;p6"/>
          <p:cNvPicPr preferRelativeResize="0"/>
          <p:nvPr/>
        </p:nvPicPr>
        <p:blipFill rotWithShape="1">
          <a:blip r:embed="rId72">
            <a:alphaModFix/>
          </a:blip>
          <a:srcRect b="0" l="0" r="0" t="0"/>
          <a:stretch/>
        </p:blipFill>
        <p:spPr>
          <a:xfrm>
            <a:off x="6440961" y="9256870"/>
            <a:ext cx="478267" cy="4726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3" id="173" name="Google Shape;173;p6"/>
          <p:cNvPicPr preferRelativeResize="0"/>
          <p:nvPr/>
        </p:nvPicPr>
        <p:blipFill rotWithShape="1">
          <a:blip r:embed="rId73">
            <a:alphaModFix/>
          </a:blip>
          <a:srcRect b="0" l="0" r="0" t="0"/>
          <a:stretch/>
        </p:blipFill>
        <p:spPr>
          <a:xfrm>
            <a:off x="6492464" y="9354811"/>
            <a:ext cx="339328" cy="16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4" id="174" name="Google Shape;174;p6"/>
          <p:cNvPicPr preferRelativeResize="0"/>
          <p:nvPr/>
        </p:nvPicPr>
        <p:blipFill rotWithShape="1">
          <a:blip r:embed="rId74">
            <a:alphaModFix/>
          </a:blip>
          <a:srcRect b="0" l="0" r="0" t="0"/>
          <a:stretch/>
        </p:blipFill>
        <p:spPr>
          <a:xfrm>
            <a:off x="6492464" y="9405801"/>
            <a:ext cx="339328" cy="16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5" id="175" name="Google Shape;175;p6"/>
          <p:cNvPicPr preferRelativeResize="0"/>
          <p:nvPr/>
        </p:nvPicPr>
        <p:blipFill rotWithShape="1">
          <a:blip r:embed="rId75">
            <a:alphaModFix/>
          </a:blip>
          <a:srcRect b="0" l="0" r="0" t="0"/>
          <a:stretch/>
        </p:blipFill>
        <p:spPr>
          <a:xfrm>
            <a:off x="6492464" y="9465215"/>
            <a:ext cx="339328" cy="16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6" id="176" name="Google Shape;176;p6"/>
          <p:cNvPicPr preferRelativeResize="0"/>
          <p:nvPr/>
        </p:nvPicPr>
        <p:blipFill rotWithShape="1">
          <a:blip r:embed="rId76">
            <a:alphaModFix/>
          </a:blip>
          <a:srcRect b="0" l="0" r="0" t="0"/>
          <a:stretch/>
        </p:blipFill>
        <p:spPr>
          <a:xfrm>
            <a:off x="7356078" y="9307425"/>
            <a:ext cx="421206" cy="2342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7" id="177" name="Google Shape;177;p6"/>
          <p:cNvPicPr preferRelativeResize="0"/>
          <p:nvPr/>
        </p:nvPicPr>
        <p:blipFill rotWithShape="1">
          <a:blip r:embed="rId77">
            <a:alphaModFix/>
          </a:blip>
          <a:srcRect b="0" l="0" r="0" t="0"/>
          <a:stretch/>
        </p:blipFill>
        <p:spPr>
          <a:xfrm>
            <a:off x="7517858" y="9260265"/>
            <a:ext cx="110281" cy="284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8" id="178" name="Google Shape;178;p6"/>
          <p:cNvPicPr preferRelativeResize="0"/>
          <p:nvPr/>
        </p:nvPicPr>
        <p:blipFill rotWithShape="1">
          <a:blip r:embed="rId78">
            <a:alphaModFix/>
          </a:blip>
          <a:srcRect b="0" l="0" r="0" t="0"/>
          <a:stretch/>
        </p:blipFill>
        <p:spPr>
          <a:xfrm>
            <a:off x="7479124" y="9212836"/>
            <a:ext cx="183791" cy="41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9" id="179" name="Google Shape;179;p6"/>
          <p:cNvPicPr preferRelativeResize="0"/>
          <p:nvPr/>
        </p:nvPicPr>
        <p:blipFill rotWithShape="1">
          <a:blip r:embed="rId79">
            <a:alphaModFix/>
          </a:blip>
          <a:srcRect b="0" l="0" r="0" t="0"/>
          <a:stretch/>
        </p:blipFill>
        <p:spPr>
          <a:xfrm>
            <a:off x="7450839" y="9160870"/>
            <a:ext cx="243153" cy="555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0" id="180" name="Google Shape;180;p6"/>
          <p:cNvPicPr preferRelativeResize="0"/>
          <p:nvPr/>
        </p:nvPicPr>
        <p:blipFill rotWithShape="1">
          <a:blip r:embed="rId80">
            <a:alphaModFix/>
          </a:blip>
          <a:srcRect b="0" l="0" r="0" t="0"/>
          <a:stretch/>
        </p:blipFill>
        <p:spPr>
          <a:xfrm>
            <a:off x="2207517" y="9264060"/>
            <a:ext cx="430460" cy="4303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1" id="181" name="Google Shape;181;p6"/>
          <p:cNvPicPr preferRelativeResize="0"/>
          <p:nvPr/>
        </p:nvPicPr>
        <p:blipFill rotWithShape="1">
          <a:blip r:embed="rId81">
            <a:alphaModFix/>
          </a:blip>
          <a:srcRect b="0" l="0" r="0" t="0"/>
          <a:stretch/>
        </p:blipFill>
        <p:spPr>
          <a:xfrm>
            <a:off x="2493193" y="12542903"/>
            <a:ext cx="4770811" cy="338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2" id="182" name="Google Shape;182;p6"/>
          <p:cNvPicPr preferRelativeResize="0"/>
          <p:nvPr/>
        </p:nvPicPr>
        <p:blipFill rotWithShape="1">
          <a:blip r:embed="rId82">
            <a:alphaModFix/>
          </a:blip>
          <a:srcRect b="0" l="0" r="0" t="0"/>
          <a:stretch/>
        </p:blipFill>
        <p:spPr>
          <a:xfrm>
            <a:off x="7518852" y="10066752"/>
            <a:ext cx="333013" cy="1016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3" id="183" name="Google Shape;183;p6"/>
          <p:cNvPicPr preferRelativeResize="0"/>
          <p:nvPr/>
        </p:nvPicPr>
        <p:blipFill rotWithShape="1">
          <a:blip r:embed="rId83">
            <a:alphaModFix/>
          </a:blip>
          <a:srcRect b="0" l="0" r="0" t="0"/>
          <a:stretch/>
        </p:blipFill>
        <p:spPr>
          <a:xfrm>
            <a:off x="7578087" y="10093029"/>
            <a:ext cx="90962" cy="759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4" id="184" name="Google Shape;184;p6"/>
          <p:cNvPicPr preferRelativeResize="0"/>
          <p:nvPr/>
        </p:nvPicPr>
        <p:blipFill rotWithShape="1">
          <a:blip r:embed="rId84">
            <a:alphaModFix/>
          </a:blip>
          <a:srcRect b="0" l="0" r="0" t="0"/>
          <a:stretch/>
        </p:blipFill>
        <p:spPr>
          <a:xfrm>
            <a:off x="7653493" y="10084451"/>
            <a:ext cx="90963" cy="759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5" id="185" name="Google Shape;185;p6"/>
          <p:cNvPicPr preferRelativeResize="0"/>
          <p:nvPr/>
        </p:nvPicPr>
        <p:blipFill rotWithShape="1">
          <a:blip r:embed="rId85">
            <a:alphaModFix/>
          </a:blip>
          <a:srcRect b="0" l="0" r="0" t="0"/>
          <a:stretch/>
        </p:blipFill>
        <p:spPr>
          <a:xfrm>
            <a:off x="7412673" y="9821835"/>
            <a:ext cx="380672" cy="3826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6" id="186" name="Google Shape;186;p6"/>
          <p:cNvPicPr preferRelativeResize="0"/>
          <p:nvPr/>
        </p:nvPicPr>
        <p:blipFill rotWithShape="1">
          <a:blip r:embed="rId86">
            <a:alphaModFix/>
          </a:blip>
          <a:srcRect b="0" l="0" r="0" t="0"/>
          <a:stretch/>
        </p:blipFill>
        <p:spPr>
          <a:xfrm>
            <a:off x="7983280" y="10246345"/>
            <a:ext cx="125246" cy="6298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7" id="187" name="Google Shape;187;p6"/>
          <p:cNvPicPr preferRelativeResize="0"/>
          <p:nvPr/>
        </p:nvPicPr>
        <p:blipFill rotWithShape="1">
          <a:blip r:embed="rId87">
            <a:alphaModFix/>
          </a:blip>
          <a:srcRect b="0" l="0" r="0" t="0"/>
          <a:stretch/>
        </p:blipFill>
        <p:spPr>
          <a:xfrm>
            <a:off x="7838599" y="9758706"/>
            <a:ext cx="302138" cy="7519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8" id="188" name="Google Shape;188;p6"/>
          <p:cNvPicPr preferRelativeResize="0"/>
          <p:nvPr/>
        </p:nvPicPr>
        <p:blipFill rotWithShape="1">
          <a:blip r:embed="rId88">
            <a:alphaModFix/>
          </a:blip>
          <a:srcRect b="0" l="0" r="0" t="0"/>
          <a:stretch/>
        </p:blipFill>
        <p:spPr>
          <a:xfrm>
            <a:off x="7940584" y="10674340"/>
            <a:ext cx="250487" cy="3670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9" id="189" name="Google Shape;189;p6"/>
          <p:cNvPicPr preferRelativeResize="0"/>
          <p:nvPr/>
        </p:nvPicPr>
        <p:blipFill rotWithShape="1">
          <a:blip r:embed="rId89">
            <a:alphaModFix/>
          </a:blip>
          <a:srcRect b="0" l="0" r="0" t="0"/>
          <a:stretch/>
        </p:blipFill>
        <p:spPr>
          <a:xfrm>
            <a:off x="7898344" y="9775642"/>
            <a:ext cx="88963" cy="5632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0" id="190" name="Google Shape;190;p6"/>
          <p:cNvPicPr preferRelativeResize="0"/>
          <p:nvPr/>
        </p:nvPicPr>
        <p:blipFill rotWithShape="1">
          <a:blip r:embed="rId90">
            <a:alphaModFix/>
          </a:blip>
          <a:srcRect b="0" l="0" r="0" t="0"/>
          <a:stretch/>
        </p:blipFill>
        <p:spPr>
          <a:xfrm>
            <a:off x="7968088" y="9767707"/>
            <a:ext cx="88963" cy="5632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1" id="191" name="Google Shape;191;p6"/>
          <p:cNvPicPr preferRelativeResize="0"/>
          <p:nvPr/>
        </p:nvPicPr>
        <p:blipFill rotWithShape="1">
          <a:blip r:embed="rId91">
            <a:alphaModFix/>
          </a:blip>
          <a:srcRect b="0" l="0" r="0" t="0"/>
          <a:stretch/>
        </p:blipFill>
        <p:spPr>
          <a:xfrm>
            <a:off x="7919542" y="10416799"/>
            <a:ext cx="206926" cy="36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2" id="192" name="Google Shape;192;p6"/>
          <p:cNvPicPr preferRelativeResize="0"/>
          <p:nvPr/>
        </p:nvPicPr>
        <p:blipFill rotWithShape="1">
          <a:blip r:embed="rId92">
            <a:alphaModFix/>
          </a:blip>
          <a:srcRect b="0" l="0" r="0" t="0"/>
          <a:stretch/>
        </p:blipFill>
        <p:spPr>
          <a:xfrm>
            <a:off x="8118858" y="10807742"/>
            <a:ext cx="27882" cy="141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3" id="193" name="Google Shape;193;p6"/>
          <p:cNvPicPr preferRelativeResize="0"/>
          <p:nvPr/>
        </p:nvPicPr>
        <p:blipFill rotWithShape="1">
          <a:blip r:embed="rId93">
            <a:alphaModFix/>
          </a:blip>
          <a:srcRect b="0" l="0" r="0" t="0"/>
          <a:stretch/>
        </p:blipFill>
        <p:spPr>
          <a:xfrm>
            <a:off x="7926317" y="12583623"/>
            <a:ext cx="55011" cy="2026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4" id="194" name="Google Shape;194;p6"/>
          <p:cNvPicPr preferRelativeResize="0"/>
          <p:nvPr/>
        </p:nvPicPr>
        <p:blipFill rotWithShape="1">
          <a:blip r:embed="rId94">
            <a:alphaModFix/>
          </a:blip>
          <a:srcRect b="0" l="0" r="0" t="0"/>
          <a:stretch/>
        </p:blipFill>
        <p:spPr>
          <a:xfrm>
            <a:off x="2493193" y="12559828"/>
            <a:ext cx="4760617" cy="2729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5" id="195" name="Google Shape;195;p6"/>
          <p:cNvPicPr preferRelativeResize="0"/>
          <p:nvPr/>
        </p:nvPicPr>
        <p:blipFill rotWithShape="1">
          <a:blip r:embed="rId95">
            <a:alphaModFix/>
          </a:blip>
          <a:srcRect b="0" l="0" r="0" t="0"/>
          <a:stretch/>
        </p:blipFill>
        <p:spPr>
          <a:xfrm>
            <a:off x="7204309" y="12540077"/>
            <a:ext cx="50789" cy="3561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6" id="196" name="Google Shape;196;p6"/>
          <p:cNvPicPr preferRelativeResize="0"/>
          <p:nvPr/>
        </p:nvPicPr>
        <p:blipFill rotWithShape="1">
          <a:blip r:embed="rId96">
            <a:alphaModFix/>
          </a:blip>
          <a:srcRect b="0" l="0" r="0" t="0"/>
          <a:stretch/>
        </p:blipFill>
        <p:spPr>
          <a:xfrm>
            <a:off x="2389958" y="12539265"/>
            <a:ext cx="862317" cy="8173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7" id="197" name="Google Shape;197;p6"/>
          <p:cNvPicPr preferRelativeResize="0"/>
          <p:nvPr/>
        </p:nvPicPr>
        <p:blipFill rotWithShape="1">
          <a:blip r:embed="rId97">
            <a:alphaModFix/>
          </a:blip>
          <a:srcRect b="0" l="0" r="0" t="0"/>
          <a:stretch/>
        </p:blipFill>
        <p:spPr>
          <a:xfrm>
            <a:off x="2584623" y="12715398"/>
            <a:ext cx="451467" cy="4516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8" id="198" name="Google Shape;198;p6"/>
          <p:cNvPicPr preferRelativeResize="0"/>
          <p:nvPr/>
        </p:nvPicPr>
        <p:blipFill rotWithShape="1">
          <a:blip r:embed="rId98">
            <a:alphaModFix/>
          </a:blip>
          <a:srcRect b="0" l="0" r="0" t="0"/>
          <a:stretch/>
        </p:blipFill>
        <p:spPr>
          <a:xfrm>
            <a:off x="3423210" y="12560802"/>
            <a:ext cx="33861" cy="1317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9" id="199" name="Google Shape;199;p6"/>
          <p:cNvPicPr preferRelativeResize="0"/>
          <p:nvPr/>
        </p:nvPicPr>
        <p:blipFill rotWithShape="1">
          <a:blip r:embed="rId99">
            <a:alphaModFix/>
          </a:blip>
          <a:srcRect b="0" l="0" r="0" t="0"/>
          <a:stretch/>
        </p:blipFill>
        <p:spPr>
          <a:xfrm>
            <a:off x="3550935" y="12560802"/>
            <a:ext cx="16929" cy="91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0" id="200" name="Google Shape;200;p6"/>
          <p:cNvPicPr preferRelativeResize="0"/>
          <p:nvPr/>
        </p:nvPicPr>
        <p:blipFill rotWithShape="1">
          <a:blip r:embed="rId100">
            <a:alphaModFix/>
          </a:blip>
          <a:srcRect b="0" l="0" r="0" t="0"/>
          <a:stretch/>
        </p:blipFill>
        <p:spPr>
          <a:xfrm>
            <a:off x="3670029" y="12560802"/>
            <a:ext cx="16929" cy="91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1" id="201" name="Google Shape;201;p6"/>
          <p:cNvPicPr preferRelativeResize="0"/>
          <p:nvPr/>
        </p:nvPicPr>
        <p:blipFill rotWithShape="1">
          <a:blip r:embed="rId101">
            <a:alphaModFix/>
          </a:blip>
          <a:srcRect b="0" l="0" r="0" t="0"/>
          <a:stretch/>
        </p:blipFill>
        <p:spPr>
          <a:xfrm>
            <a:off x="3789290" y="12560802"/>
            <a:ext cx="16929" cy="91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2" id="202" name="Google Shape;202;p6"/>
          <p:cNvPicPr preferRelativeResize="0"/>
          <p:nvPr/>
        </p:nvPicPr>
        <p:blipFill rotWithShape="1">
          <a:blip r:embed="rId102">
            <a:alphaModFix/>
          </a:blip>
          <a:srcRect b="0" l="0" r="0" t="0"/>
          <a:stretch/>
        </p:blipFill>
        <p:spPr>
          <a:xfrm>
            <a:off x="3908385" y="12560802"/>
            <a:ext cx="16929" cy="91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3" id="203" name="Google Shape;203;p6"/>
          <p:cNvPicPr preferRelativeResize="0"/>
          <p:nvPr/>
        </p:nvPicPr>
        <p:blipFill rotWithShape="1">
          <a:blip r:embed="rId103">
            <a:alphaModFix/>
          </a:blip>
          <a:srcRect b="0" l="0" r="0" t="0"/>
          <a:stretch/>
        </p:blipFill>
        <p:spPr>
          <a:xfrm>
            <a:off x="4019179" y="12560802"/>
            <a:ext cx="33861" cy="1317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4" id="204" name="Google Shape;204;p6"/>
          <p:cNvPicPr preferRelativeResize="0"/>
          <p:nvPr/>
        </p:nvPicPr>
        <p:blipFill rotWithShape="1">
          <a:blip r:embed="rId104">
            <a:alphaModFix/>
          </a:blip>
          <a:srcRect b="0" l="0" r="0" t="0"/>
          <a:stretch/>
        </p:blipFill>
        <p:spPr>
          <a:xfrm>
            <a:off x="4146743" y="12560802"/>
            <a:ext cx="16929" cy="91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5" id="205" name="Google Shape;205;p6"/>
          <p:cNvPicPr preferRelativeResize="0"/>
          <p:nvPr/>
        </p:nvPicPr>
        <p:blipFill rotWithShape="1">
          <a:blip r:embed="rId105">
            <a:alphaModFix/>
          </a:blip>
          <a:srcRect b="0" l="0" r="0" t="0"/>
          <a:stretch/>
        </p:blipFill>
        <p:spPr>
          <a:xfrm>
            <a:off x="4265998" y="12560802"/>
            <a:ext cx="16929" cy="91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6" id="206" name="Google Shape;206;p6"/>
          <p:cNvPicPr preferRelativeResize="0"/>
          <p:nvPr/>
        </p:nvPicPr>
        <p:blipFill rotWithShape="1">
          <a:blip r:embed="rId106">
            <a:alphaModFix/>
          </a:blip>
          <a:srcRect b="0" l="0" r="0" t="0"/>
          <a:stretch/>
        </p:blipFill>
        <p:spPr>
          <a:xfrm>
            <a:off x="4385097" y="12560802"/>
            <a:ext cx="16929" cy="91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7" id="207" name="Google Shape;207;p6"/>
          <p:cNvPicPr preferRelativeResize="0"/>
          <p:nvPr/>
        </p:nvPicPr>
        <p:blipFill rotWithShape="1">
          <a:blip r:embed="rId107">
            <a:alphaModFix/>
          </a:blip>
          <a:srcRect b="0" l="0" r="0" t="0"/>
          <a:stretch/>
        </p:blipFill>
        <p:spPr>
          <a:xfrm>
            <a:off x="4504352" y="12560802"/>
            <a:ext cx="16929" cy="91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8" id="208" name="Google Shape;208;p6"/>
          <p:cNvPicPr preferRelativeResize="0"/>
          <p:nvPr/>
        </p:nvPicPr>
        <p:blipFill rotWithShape="1">
          <a:blip r:embed="rId108">
            <a:alphaModFix/>
          </a:blip>
          <a:srcRect b="0" l="0" r="0" t="0"/>
          <a:stretch/>
        </p:blipFill>
        <p:spPr>
          <a:xfrm>
            <a:off x="4614979" y="12560802"/>
            <a:ext cx="33861" cy="1317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9" id="209" name="Google Shape;209;p6"/>
          <p:cNvPicPr preferRelativeResize="0"/>
          <p:nvPr/>
        </p:nvPicPr>
        <p:blipFill rotWithShape="1">
          <a:blip r:embed="rId109">
            <a:alphaModFix/>
          </a:blip>
          <a:srcRect b="0" l="0" r="0" t="0"/>
          <a:stretch/>
        </p:blipFill>
        <p:spPr>
          <a:xfrm>
            <a:off x="4742705" y="12560802"/>
            <a:ext cx="16929" cy="91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0" id="210" name="Google Shape;210;p6"/>
          <p:cNvPicPr preferRelativeResize="0"/>
          <p:nvPr/>
        </p:nvPicPr>
        <p:blipFill rotWithShape="1">
          <a:blip r:embed="rId110">
            <a:alphaModFix/>
          </a:blip>
          <a:srcRect b="0" l="0" r="0" t="0"/>
          <a:stretch/>
        </p:blipFill>
        <p:spPr>
          <a:xfrm>
            <a:off x="4861798" y="12560802"/>
            <a:ext cx="16929" cy="91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1" id="211" name="Google Shape;211;p6"/>
          <p:cNvPicPr preferRelativeResize="0"/>
          <p:nvPr/>
        </p:nvPicPr>
        <p:blipFill rotWithShape="1">
          <a:blip r:embed="rId111">
            <a:alphaModFix/>
          </a:blip>
          <a:srcRect b="0" l="0" r="0" t="0"/>
          <a:stretch/>
        </p:blipFill>
        <p:spPr>
          <a:xfrm>
            <a:off x="4981061" y="12560802"/>
            <a:ext cx="16929" cy="91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2" id="212" name="Google Shape;212;p6"/>
          <p:cNvPicPr preferRelativeResize="0"/>
          <p:nvPr/>
        </p:nvPicPr>
        <p:blipFill rotWithShape="1">
          <a:blip r:embed="rId112">
            <a:alphaModFix/>
          </a:blip>
          <a:srcRect b="0" l="0" r="0" t="0"/>
          <a:stretch/>
        </p:blipFill>
        <p:spPr>
          <a:xfrm>
            <a:off x="5100153" y="12560802"/>
            <a:ext cx="16929" cy="91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3" id="213" name="Google Shape;213;p6"/>
          <p:cNvPicPr preferRelativeResize="0"/>
          <p:nvPr/>
        </p:nvPicPr>
        <p:blipFill rotWithShape="1">
          <a:blip r:embed="rId113">
            <a:alphaModFix/>
          </a:blip>
          <a:srcRect b="0" l="0" r="0" t="0"/>
          <a:stretch/>
        </p:blipFill>
        <p:spPr>
          <a:xfrm>
            <a:off x="5210948" y="12560802"/>
            <a:ext cx="33861" cy="1317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4" id="214" name="Google Shape;214;p6"/>
          <p:cNvPicPr preferRelativeResize="0"/>
          <p:nvPr/>
        </p:nvPicPr>
        <p:blipFill rotWithShape="1">
          <a:blip r:embed="rId106">
            <a:alphaModFix/>
          </a:blip>
          <a:srcRect b="0" l="0" r="0" t="0"/>
          <a:stretch/>
        </p:blipFill>
        <p:spPr>
          <a:xfrm>
            <a:off x="5338514" y="12560802"/>
            <a:ext cx="16929" cy="91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5" id="215" name="Google Shape;215;p6"/>
          <p:cNvPicPr preferRelativeResize="0"/>
          <p:nvPr/>
        </p:nvPicPr>
        <p:blipFill rotWithShape="1">
          <a:blip r:embed="rId102">
            <a:alphaModFix/>
          </a:blip>
          <a:srcRect b="0" l="0" r="0" t="0"/>
          <a:stretch/>
        </p:blipFill>
        <p:spPr>
          <a:xfrm>
            <a:off x="5457771" y="12560802"/>
            <a:ext cx="16929" cy="91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6" id="216" name="Google Shape;216;p6"/>
          <p:cNvPicPr preferRelativeResize="0"/>
          <p:nvPr/>
        </p:nvPicPr>
        <p:blipFill rotWithShape="1">
          <a:blip r:embed="rId114">
            <a:alphaModFix/>
          </a:blip>
          <a:srcRect b="0" l="0" r="0" t="0"/>
          <a:stretch/>
        </p:blipFill>
        <p:spPr>
          <a:xfrm>
            <a:off x="5576868" y="12560802"/>
            <a:ext cx="16929" cy="91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7" id="217" name="Google Shape;217;p6"/>
          <p:cNvPicPr preferRelativeResize="0"/>
          <p:nvPr/>
        </p:nvPicPr>
        <p:blipFill rotWithShape="1">
          <a:blip r:embed="rId104">
            <a:alphaModFix/>
          </a:blip>
          <a:srcRect b="0" l="0" r="0" t="0"/>
          <a:stretch/>
        </p:blipFill>
        <p:spPr>
          <a:xfrm>
            <a:off x="5696122" y="12560802"/>
            <a:ext cx="16929" cy="91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8" id="218" name="Google Shape;218;p6"/>
          <p:cNvPicPr preferRelativeResize="0"/>
          <p:nvPr/>
        </p:nvPicPr>
        <p:blipFill rotWithShape="1">
          <a:blip r:embed="rId115">
            <a:alphaModFix/>
          </a:blip>
          <a:srcRect b="0" l="0" r="0" t="0"/>
          <a:stretch/>
        </p:blipFill>
        <p:spPr>
          <a:xfrm>
            <a:off x="5806754" y="12560802"/>
            <a:ext cx="33861" cy="1317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9" id="219" name="Google Shape;219;p6"/>
          <p:cNvPicPr preferRelativeResize="0"/>
          <p:nvPr/>
        </p:nvPicPr>
        <p:blipFill rotWithShape="1">
          <a:blip r:embed="rId116">
            <a:alphaModFix/>
          </a:blip>
          <a:srcRect b="0" l="0" r="0" t="0"/>
          <a:stretch/>
        </p:blipFill>
        <p:spPr>
          <a:xfrm>
            <a:off x="5934478" y="12560802"/>
            <a:ext cx="16929" cy="91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0" id="220" name="Google Shape;220;p6"/>
          <p:cNvPicPr preferRelativeResize="0"/>
          <p:nvPr/>
        </p:nvPicPr>
        <p:blipFill rotWithShape="1">
          <a:blip r:embed="rId99">
            <a:alphaModFix/>
          </a:blip>
          <a:srcRect b="0" l="0" r="0" t="0"/>
          <a:stretch/>
        </p:blipFill>
        <p:spPr>
          <a:xfrm>
            <a:off x="6053575" y="12560802"/>
            <a:ext cx="16929" cy="91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1" id="221" name="Google Shape;221;p6"/>
          <p:cNvPicPr preferRelativeResize="0"/>
          <p:nvPr/>
        </p:nvPicPr>
        <p:blipFill rotWithShape="1">
          <a:blip r:embed="rId117">
            <a:alphaModFix/>
          </a:blip>
          <a:srcRect b="0" l="0" r="0" t="0"/>
          <a:stretch/>
        </p:blipFill>
        <p:spPr>
          <a:xfrm>
            <a:off x="6172834" y="12560802"/>
            <a:ext cx="16929" cy="91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2" id="222" name="Google Shape;222;p6"/>
          <p:cNvPicPr preferRelativeResize="0"/>
          <p:nvPr/>
        </p:nvPicPr>
        <p:blipFill rotWithShape="1">
          <a:blip r:embed="rId109">
            <a:alphaModFix/>
          </a:blip>
          <a:srcRect b="0" l="0" r="0" t="0"/>
          <a:stretch/>
        </p:blipFill>
        <p:spPr>
          <a:xfrm>
            <a:off x="6291929" y="12560802"/>
            <a:ext cx="16929" cy="91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3" id="223" name="Google Shape;223;p6"/>
          <p:cNvPicPr preferRelativeResize="0"/>
          <p:nvPr/>
        </p:nvPicPr>
        <p:blipFill rotWithShape="1">
          <a:blip r:embed="rId118">
            <a:alphaModFix/>
          </a:blip>
          <a:srcRect b="0" l="0" r="0" t="0"/>
          <a:stretch/>
        </p:blipFill>
        <p:spPr>
          <a:xfrm>
            <a:off x="6402718" y="12560802"/>
            <a:ext cx="33861" cy="1317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4" id="224" name="Google Shape;224;p6"/>
          <p:cNvPicPr preferRelativeResize="0"/>
          <p:nvPr/>
        </p:nvPicPr>
        <p:blipFill rotWithShape="1">
          <a:blip r:embed="rId111">
            <a:alphaModFix/>
          </a:blip>
          <a:srcRect b="0" l="0" r="0" t="0"/>
          <a:stretch/>
        </p:blipFill>
        <p:spPr>
          <a:xfrm>
            <a:off x="6530279" y="12560802"/>
            <a:ext cx="16929" cy="91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5" id="225" name="Google Shape;225;p6"/>
          <p:cNvPicPr preferRelativeResize="0"/>
          <p:nvPr/>
        </p:nvPicPr>
        <p:blipFill rotWithShape="1">
          <a:blip r:embed="rId112">
            <a:alphaModFix/>
          </a:blip>
          <a:srcRect b="0" l="0" r="0" t="0"/>
          <a:stretch/>
        </p:blipFill>
        <p:spPr>
          <a:xfrm>
            <a:off x="6649536" y="12560802"/>
            <a:ext cx="16929" cy="91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6" id="226" name="Google Shape;226;p6"/>
          <p:cNvPicPr preferRelativeResize="0"/>
          <p:nvPr/>
        </p:nvPicPr>
        <p:blipFill rotWithShape="1">
          <a:blip r:embed="rId105">
            <a:alphaModFix/>
          </a:blip>
          <a:srcRect b="0" l="0" r="0" t="0"/>
          <a:stretch/>
        </p:blipFill>
        <p:spPr>
          <a:xfrm>
            <a:off x="6768634" y="12560802"/>
            <a:ext cx="16929" cy="91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7" id="227" name="Google Shape;227;p6"/>
          <p:cNvPicPr preferRelativeResize="0"/>
          <p:nvPr/>
        </p:nvPicPr>
        <p:blipFill rotWithShape="1">
          <a:blip r:embed="rId106">
            <a:alphaModFix/>
          </a:blip>
          <a:srcRect b="0" l="0" r="0" t="0"/>
          <a:stretch/>
        </p:blipFill>
        <p:spPr>
          <a:xfrm>
            <a:off x="6887889" y="12560802"/>
            <a:ext cx="16929" cy="91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8" id="228" name="Google Shape;228;p6"/>
          <p:cNvPicPr preferRelativeResize="0"/>
          <p:nvPr/>
        </p:nvPicPr>
        <p:blipFill rotWithShape="1">
          <a:blip r:embed="rId119">
            <a:alphaModFix/>
          </a:blip>
          <a:srcRect b="0" l="0" r="0" t="0"/>
          <a:stretch/>
        </p:blipFill>
        <p:spPr>
          <a:xfrm>
            <a:off x="2646600" y="12784360"/>
            <a:ext cx="327192" cy="3273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9" id="229" name="Google Shape;229;p6"/>
          <p:cNvPicPr preferRelativeResize="0"/>
          <p:nvPr/>
        </p:nvPicPr>
        <p:blipFill rotWithShape="1">
          <a:blip r:embed="rId120">
            <a:alphaModFix/>
          </a:blip>
          <a:srcRect b="0" l="0" r="0" t="0"/>
          <a:stretch/>
        </p:blipFill>
        <p:spPr>
          <a:xfrm>
            <a:off x="1890270" y="12955413"/>
            <a:ext cx="174981" cy="3000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0" id="230" name="Google Shape;230;p6"/>
          <p:cNvPicPr preferRelativeResize="0"/>
          <p:nvPr/>
        </p:nvPicPr>
        <p:blipFill rotWithShape="1">
          <a:blip r:embed="rId121">
            <a:alphaModFix/>
          </a:blip>
          <a:srcRect b="0" l="0" r="0" t="0"/>
          <a:stretch/>
        </p:blipFill>
        <p:spPr>
          <a:xfrm>
            <a:off x="1872994" y="13198149"/>
            <a:ext cx="339551" cy="1516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1" id="231" name="Google Shape;231;p6"/>
          <p:cNvPicPr preferRelativeResize="0"/>
          <p:nvPr/>
        </p:nvPicPr>
        <p:blipFill rotWithShape="1">
          <a:blip r:embed="rId122">
            <a:alphaModFix/>
          </a:blip>
          <a:srcRect b="0" l="0" r="0" t="0"/>
          <a:stretch/>
        </p:blipFill>
        <p:spPr>
          <a:xfrm>
            <a:off x="2692230" y="12165909"/>
            <a:ext cx="174981" cy="3000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2" id="232" name="Google Shape;232;p6"/>
          <p:cNvPicPr preferRelativeResize="0"/>
          <p:nvPr/>
        </p:nvPicPr>
        <p:blipFill rotWithShape="1">
          <a:blip r:embed="rId123">
            <a:alphaModFix/>
          </a:blip>
          <a:srcRect b="0" l="0" r="0" t="0"/>
          <a:stretch/>
        </p:blipFill>
        <p:spPr>
          <a:xfrm>
            <a:off x="2674788" y="12413450"/>
            <a:ext cx="331816" cy="1463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3" id="233" name="Google Shape;233;p6"/>
          <p:cNvPicPr preferRelativeResize="0"/>
          <p:nvPr/>
        </p:nvPicPr>
        <p:blipFill rotWithShape="1">
          <a:blip r:embed="rId124">
            <a:alphaModFix/>
          </a:blip>
          <a:srcRect b="0" l="0" r="0" t="0"/>
          <a:stretch/>
        </p:blipFill>
        <p:spPr>
          <a:xfrm>
            <a:off x="2628359" y="11525439"/>
            <a:ext cx="358804" cy="7677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4" id="234" name="Google Shape;234;p6"/>
          <p:cNvPicPr preferRelativeResize="0"/>
          <p:nvPr/>
        </p:nvPicPr>
        <p:blipFill rotWithShape="1">
          <a:blip r:embed="rId125">
            <a:alphaModFix/>
          </a:blip>
          <a:srcRect b="0" l="0" r="0" t="0"/>
          <a:stretch/>
        </p:blipFill>
        <p:spPr>
          <a:xfrm>
            <a:off x="1948956" y="10664428"/>
            <a:ext cx="535606" cy="864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5" id="235" name="Google Shape;235;p6"/>
          <p:cNvPicPr preferRelativeResize="0"/>
          <p:nvPr/>
        </p:nvPicPr>
        <p:blipFill rotWithShape="1">
          <a:blip r:embed="rId126">
            <a:alphaModFix/>
          </a:blip>
          <a:srcRect b="0" l="0" r="0" t="0"/>
          <a:stretch/>
        </p:blipFill>
        <p:spPr>
          <a:xfrm>
            <a:off x="2108599" y="10853055"/>
            <a:ext cx="793701" cy="8031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6" id="236" name="Google Shape;236;p6"/>
          <p:cNvPicPr preferRelativeResize="0"/>
          <p:nvPr/>
        </p:nvPicPr>
        <p:blipFill rotWithShape="1">
          <a:blip r:embed="rId127">
            <a:alphaModFix/>
          </a:blip>
          <a:srcRect b="0" l="0" r="0" t="0"/>
          <a:stretch/>
        </p:blipFill>
        <p:spPr>
          <a:xfrm>
            <a:off x="2367413" y="10048734"/>
            <a:ext cx="473205" cy="7997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7" id="237" name="Google Shape;237;p6"/>
          <p:cNvPicPr preferRelativeResize="0"/>
          <p:nvPr/>
        </p:nvPicPr>
        <p:blipFill rotWithShape="1">
          <a:blip r:embed="rId128">
            <a:alphaModFix/>
          </a:blip>
          <a:srcRect b="0" l="0" r="0" t="0"/>
          <a:stretch/>
        </p:blipFill>
        <p:spPr>
          <a:xfrm>
            <a:off x="2326235" y="10579828"/>
            <a:ext cx="263205" cy="4205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8" id="238" name="Google Shape;238;p6"/>
          <p:cNvPicPr preferRelativeResize="0"/>
          <p:nvPr/>
        </p:nvPicPr>
        <p:blipFill rotWithShape="1">
          <a:blip r:embed="rId129">
            <a:alphaModFix/>
          </a:blip>
          <a:srcRect b="0" l="0" r="0" t="0"/>
          <a:stretch/>
        </p:blipFill>
        <p:spPr>
          <a:xfrm>
            <a:off x="2206343" y="10371701"/>
            <a:ext cx="244175" cy="3943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9" id="239" name="Google Shape;239;p6"/>
          <p:cNvPicPr preferRelativeResize="0"/>
          <p:nvPr/>
        </p:nvPicPr>
        <p:blipFill rotWithShape="1">
          <a:blip r:embed="rId130">
            <a:alphaModFix/>
          </a:blip>
          <a:srcRect b="0" l="0" r="0" t="0"/>
          <a:stretch/>
        </p:blipFill>
        <p:spPr>
          <a:xfrm>
            <a:off x="2242093" y="10296851"/>
            <a:ext cx="227366" cy="2416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0" id="240" name="Google Shape;240;p6"/>
          <p:cNvPicPr preferRelativeResize="0"/>
          <p:nvPr/>
        </p:nvPicPr>
        <p:blipFill rotWithShape="1">
          <a:blip r:embed="rId131">
            <a:alphaModFix/>
          </a:blip>
          <a:srcRect b="0" l="0" r="0" t="0"/>
          <a:stretch/>
        </p:blipFill>
        <p:spPr>
          <a:xfrm>
            <a:off x="2269331" y="10457268"/>
            <a:ext cx="63538" cy="723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1" id="241" name="Google Shape;241;p6"/>
          <p:cNvPicPr preferRelativeResize="0"/>
          <p:nvPr/>
        </p:nvPicPr>
        <p:blipFill rotWithShape="1">
          <a:blip r:embed="rId132">
            <a:alphaModFix/>
          </a:blip>
          <a:srcRect b="0" l="0" r="0" t="0"/>
          <a:stretch/>
        </p:blipFill>
        <p:spPr>
          <a:xfrm>
            <a:off x="2390662" y="10526238"/>
            <a:ext cx="33155" cy="165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2" id="242" name="Google Shape;242;p6"/>
          <p:cNvPicPr preferRelativeResize="0"/>
          <p:nvPr/>
        </p:nvPicPr>
        <p:blipFill rotWithShape="1">
          <a:blip r:embed="rId133">
            <a:alphaModFix/>
          </a:blip>
          <a:srcRect b="0" l="0" r="0" t="0"/>
          <a:stretch/>
        </p:blipFill>
        <p:spPr>
          <a:xfrm>
            <a:off x="2291838" y="10486150"/>
            <a:ext cx="14205" cy="256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3" id="243" name="Google Shape;243;p6"/>
          <p:cNvPicPr preferRelativeResize="0"/>
          <p:nvPr/>
        </p:nvPicPr>
        <p:blipFill rotWithShape="1">
          <a:blip r:embed="rId134">
            <a:alphaModFix/>
          </a:blip>
          <a:srcRect b="0" l="0" r="0" t="0"/>
          <a:stretch/>
        </p:blipFill>
        <p:spPr>
          <a:xfrm>
            <a:off x="2285525" y="11362255"/>
            <a:ext cx="42991" cy="437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4" id="244" name="Google Shape;244;p6"/>
          <p:cNvPicPr preferRelativeResize="0"/>
          <p:nvPr/>
        </p:nvPicPr>
        <p:blipFill rotWithShape="1">
          <a:blip r:embed="rId135">
            <a:alphaModFix/>
          </a:blip>
          <a:srcRect b="0" l="0" r="0" t="0"/>
          <a:stretch/>
        </p:blipFill>
        <p:spPr>
          <a:xfrm>
            <a:off x="2143996" y="11764003"/>
            <a:ext cx="139584" cy="47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5" id="245" name="Google Shape;245;p6"/>
          <p:cNvPicPr preferRelativeResize="0"/>
          <p:nvPr/>
        </p:nvPicPr>
        <p:blipFill rotWithShape="1">
          <a:blip r:embed="rId136">
            <a:alphaModFix/>
          </a:blip>
          <a:srcRect b="0" l="0" r="0" t="0"/>
          <a:stretch/>
        </p:blipFill>
        <p:spPr>
          <a:xfrm>
            <a:off x="2074156" y="10764133"/>
            <a:ext cx="302169" cy="3889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6" id="246" name="Google Shape;246;p6"/>
          <p:cNvPicPr preferRelativeResize="0"/>
          <p:nvPr/>
        </p:nvPicPr>
        <p:blipFill rotWithShape="1">
          <a:blip r:embed="rId137">
            <a:alphaModFix/>
          </a:blip>
          <a:srcRect b="0" l="0" r="0" t="0"/>
          <a:stretch/>
        </p:blipFill>
        <p:spPr>
          <a:xfrm>
            <a:off x="2280634" y="10836061"/>
            <a:ext cx="105668" cy="2030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8" id="247" name="Google Shape;247;p6"/>
          <p:cNvPicPr preferRelativeResize="0"/>
          <p:nvPr/>
        </p:nvPicPr>
        <p:blipFill rotWithShape="1">
          <a:blip r:embed="rId138">
            <a:alphaModFix/>
          </a:blip>
          <a:srcRect b="0" l="0" r="0" t="0"/>
          <a:stretch/>
        </p:blipFill>
        <p:spPr>
          <a:xfrm>
            <a:off x="2754473" y="9795942"/>
            <a:ext cx="120168" cy="17853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9" id="248" name="Google Shape;248;p6"/>
          <p:cNvPicPr preferRelativeResize="0"/>
          <p:nvPr/>
        </p:nvPicPr>
        <p:blipFill rotWithShape="1">
          <a:blip r:embed="rId139">
            <a:alphaModFix/>
          </a:blip>
          <a:srcRect b="0" l="0" r="0" t="0"/>
          <a:stretch/>
        </p:blipFill>
        <p:spPr>
          <a:xfrm>
            <a:off x="2758891" y="11331850"/>
            <a:ext cx="82851" cy="338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0" id="249" name="Google Shape;249;p6"/>
          <p:cNvPicPr preferRelativeResize="0"/>
          <p:nvPr/>
        </p:nvPicPr>
        <p:blipFill rotWithShape="1">
          <a:blip r:embed="rId140">
            <a:alphaModFix/>
          </a:blip>
          <a:srcRect b="0" l="0" r="0" t="0"/>
          <a:stretch/>
        </p:blipFill>
        <p:spPr>
          <a:xfrm>
            <a:off x="2758891" y="11265358"/>
            <a:ext cx="57284" cy="16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1" id="250" name="Google Shape;250;p6"/>
          <p:cNvPicPr preferRelativeResize="0"/>
          <p:nvPr/>
        </p:nvPicPr>
        <p:blipFill rotWithShape="1">
          <a:blip r:embed="rId141">
            <a:alphaModFix/>
          </a:blip>
          <a:srcRect b="0" l="0" r="0" t="0"/>
          <a:stretch/>
        </p:blipFill>
        <p:spPr>
          <a:xfrm>
            <a:off x="2758891" y="11190247"/>
            <a:ext cx="57284" cy="16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2" id="251" name="Google Shape;251;p6"/>
          <p:cNvPicPr preferRelativeResize="0"/>
          <p:nvPr/>
        </p:nvPicPr>
        <p:blipFill rotWithShape="1">
          <a:blip r:embed="rId142">
            <a:alphaModFix/>
          </a:blip>
          <a:srcRect b="0" l="0" r="0" t="0"/>
          <a:stretch/>
        </p:blipFill>
        <p:spPr>
          <a:xfrm>
            <a:off x="2758891" y="11115293"/>
            <a:ext cx="57284" cy="16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3" id="252" name="Google Shape;252;p6"/>
          <p:cNvPicPr preferRelativeResize="0"/>
          <p:nvPr/>
        </p:nvPicPr>
        <p:blipFill rotWithShape="1">
          <a:blip r:embed="rId143">
            <a:alphaModFix/>
          </a:blip>
          <a:srcRect b="0" l="0" r="0" t="0"/>
          <a:stretch/>
        </p:blipFill>
        <p:spPr>
          <a:xfrm>
            <a:off x="2758893" y="11040178"/>
            <a:ext cx="57284" cy="16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4" id="253" name="Google Shape;253;p6"/>
          <p:cNvPicPr preferRelativeResize="0"/>
          <p:nvPr/>
        </p:nvPicPr>
        <p:blipFill rotWithShape="1">
          <a:blip r:embed="rId144">
            <a:alphaModFix/>
          </a:blip>
          <a:srcRect b="0" l="0" r="0" t="0"/>
          <a:stretch/>
        </p:blipFill>
        <p:spPr>
          <a:xfrm>
            <a:off x="2758891" y="10957089"/>
            <a:ext cx="82851" cy="338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5" id="254" name="Google Shape;254;p6"/>
          <p:cNvPicPr preferRelativeResize="0"/>
          <p:nvPr/>
        </p:nvPicPr>
        <p:blipFill rotWithShape="1">
          <a:blip r:embed="rId145">
            <a:alphaModFix/>
          </a:blip>
          <a:srcRect b="0" l="0" r="0" t="0"/>
          <a:stretch/>
        </p:blipFill>
        <p:spPr>
          <a:xfrm>
            <a:off x="2758891" y="10890591"/>
            <a:ext cx="57284" cy="16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6" id="255" name="Google Shape;255;p6"/>
          <p:cNvPicPr preferRelativeResize="0"/>
          <p:nvPr/>
        </p:nvPicPr>
        <p:blipFill rotWithShape="1">
          <a:blip r:embed="rId146">
            <a:alphaModFix/>
          </a:blip>
          <a:srcRect b="0" l="0" r="0" t="0"/>
          <a:stretch/>
        </p:blipFill>
        <p:spPr>
          <a:xfrm>
            <a:off x="2758891" y="10815643"/>
            <a:ext cx="57284" cy="16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7" id="256" name="Google Shape;256;p6"/>
          <p:cNvPicPr preferRelativeResize="0"/>
          <p:nvPr/>
        </p:nvPicPr>
        <p:blipFill rotWithShape="1">
          <a:blip r:embed="rId147">
            <a:alphaModFix/>
          </a:blip>
          <a:srcRect b="0" l="0" r="0" t="0"/>
          <a:stretch/>
        </p:blipFill>
        <p:spPr>
          <a:xfrm>
            <a:off x="2758891" y="10740532"/>
            <a:ext cx="57284" cy="16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8" id="257" name="Google Shape;257;p6"/>
          <p:cNvPicPr preferRelativeResize="0"/>
          <p:nvPr/>
        </p:nvPicPr>
        <p:blipFill rotWithShape="1">
          <a:blip r:embed="rId148">
            <a:alphaModFix/>
          </a:blip>
          <a:srcRect b="0" l="0" r="0" t="0"/>
          <a:stretch/>
        </p:blipFill>
        <p:spPr>
          <a:xfrm>
            <a:off x="2758893" y="10665577"/>
            <a:ext cx="57284" cy="16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9" id="258" name="Google Shape;258;p6"/>
          <p:cNvPicPr preferRelativeResize="0"/>
          <p:nvPr/>
        </p:nvPicPr>
        <p:blipFill rotWithShape="1">
          <a:blip r:embed="rId139">
            <a:alphaModFix/>
          </a:blip>
          <a:srcRect b="0" l="0" r="0" t="0"/>
          <a:stretch/>
        </p:blipFill>
        <p:spPr>
          <a:xfrm>
            <a:off x="2758891" y="10582495"/>
            <a:ext cx="82851" cy="338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0" id="259" name="Google Shape;259;p6"/>
          <p:cNvPicPr preferRelativeResize="0"/>
          <p:nvPr/>
        </p:nvPicPr>
        <p:blipFill rotWithShape="1">
          <a:blip r:embed="rId140">
            <a:alphaModFix/>
          </a:blip>
          <a:srcRect b="0" l="0" r="0" t="0"/>
          <a:stretch/>
        </p:blipFill>
        <p:spPr>
          <a:xfrm>
            <a:off x="2758891" y="10515835"/>
            <a:ext cx="57284" cy="16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1" id="260" name="Google Shape;260;p6"/>
          <p:cNvPicPr preferRelativeResize="0"/>
          <p:nvPr/>
        </p:nvPicPr>
        <p:blipFill rotWithShape="1">
          <a:blip r:embed="rId141">
            <a:alphaModFix/>
          </a:blip>
          <a:srcRect b="0" l="0" r="0" t="0"/>
          <a:stretch/>
        </p:blipFill>
        <p:spPr>
          <a:xfrm>
            <a:off x="2758891" y="10440885"/>
            <a:ext cx="57284" cy="16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2" id="261" name="Google Shape;261;p6"/>
          <p:cNvPicPr preferRelativeResize="0"/>
          <p:nvPr/>
        </p:nvPicPr>
        <p:blipFill rotWithShape="1">
          <a:blip r:embed="rId142">
            <a:alphaModFix/>
          </a:blip>
          <a:srcRect b="0" l="0" r="0" t="0"/>
          <a:stretch/>
        </p:blipFill>
        <p:spPr>
          <a:xfrm>
            <a:off x="2758891" y="10365772"/>
            <a:ext cx="57284" cy="16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3" id="262" name="Google Shape;262;p6"/>
          <p:cNvPicPr preferRelativeResize="0"/>
          <p:nvPr/>
        </p:nvPicPr>
        <p:blipFill rotWithShape="1">
          <a:blip r:embed="rId143">
            <a:alphaModFix/>
          </a:blip>
          <a:srcRect b="0" l="0" r="0" t="0"/>
          <a:stretch/>
        </p:blipFill>
        <p:spPr>
          <a:xfrm>
            <a:off x="2758893" y="10290816"/>
            <a:ext cx="57284" cy="16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4" id="263" name="Google Shape;263;p6"/>
          <p:cNvPicPr preferRelativeResize="0"/>
          <p:nvPr/>
        </p:nvPicPr>
        <p:blipFill rotWithShape="1">
          <a:blip r:embed="rId144">
            <a:alphaModFix/>
          </a:blip>
          <a:srcRect b="0" l="0" r="0" t="0"/>
          <a:stretch/>
        </p:blipFill>
        <p:spPr>
          <a:xfrm>
            <a:off x="2758891" y="10207727"/>
            <a:ext cx="82851" cy="338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5" id="264" name="Google Shape;264;p6"/>
          <p:cNvPicPr preferRelativeResize="0"/>
          <p:nvPr/>
        </p:nvPicPr>
        <p:blipFill rotWithShape="1">
          <a:blip r:embed="rId145">
            <a:alphaModFix/>
          </a:blip>
          <a:srcRect b="0" l="0" r="0" t="0"/>
          <a:stretch/>
        </p:blipFill>
        <p:spPr>
          <a:xfrm>
            <a:off x="2758891" y="10141235"/>
            <a:ext cx="57284" cy="16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6" id="265" name="Google Shape;265;p6"/>
          <p:cNvPicPr preferRelativeResize="0"/>
          <p:nvPr/>
        </p:nvPicPr>
        <p:blipFill rotWithShape="1">
          <a:blip r:embed="rId146">
            <a:alphaModFix/>
          </a:blip>
          <a:srcRect b="0" l="0" r="0" t="0"/>
          <a:stretch/>
        </p:blipFill>
        <p:spPr>
          <a:xfrm>
            <a:off x="2758891" y="10066119"/>
            <a:ext cx="57284" cy="16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7" id="266" name="Google Shape;266;p6"/>
          <p:cNvPicPr preferRelativeResize="0"/>
          <p:nvPr/>
        </p:nvPicPr>
        <p:blipFill rotWithShape="1">
          <a:blip r:embed="rId147">
            <a:alphaModFix/>
          </a:blip>
          <a:srcRect b="0" l="0" r="0" t="0"/>
          <a:stretch/>
        </p:blipFill>
        <p:spPr>
          <a:xfrm>
            <a:off x="2758891" y="9991166"/>
            <a:ext cx="57284" cy="16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8" id="267" name="Google Shape;267;p6"/>
          <p:cNvPicPr preferRelativeResize="0"/>
          <p:nvPr/>
        </p:nvPicPr>
        <p:blipFill rotWithShape="1">
          <a:blip r:embed="rId148">
            <a:alphaModFix/>
          </a:blip>
          <a:srcRect b="0" l="0" r="0" t="0"/>
          <a:stretch/>
        </p:blipFill>
        <p:spPr>
          <a:xfrm>
            <a:off x="2758893" y="9916058"/>
            <a:ext cx="57284" cy="16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9" id="268" name="Google Shape;268;p6"/>
          <p:cNvPicPr preferRelativeResize="0"/>
          <p:nvPr/>
        </p:nvPicPr>
        <p:blipFill rotWithShape="1">
          <a:blip r:embed="rId149">
            <a:alphaModFix/>
          </a:blip>
          <a:srcRect b="0" l="0" r="0" t="0"/>
          <a:stretch/>
        </p:blipFill>
        <p:spPr>
          <a:xfrm>
            <a:off x="2840298" y="9960157"/>
            <a:ext cx="69736" cy="1234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0" id="269" name="Google Shape;269;p6"/>
          <p:cNvPicPr preferRelativeResize="0"/>
          <p:nvPr/>
        </p:nvPicPr>
        <p:blipFill rotWithShape="1">
          <a:blip r:embed="rId150">
            <a:alphaModFix/>
          </a:blip>
          <a:srcRect b="0" l="0" r="0" t="0"/>
          <a:stretch/>
        </p:blipFill>
        <p:spPr>
          <a:xfrm>
            <a:off x="2698159" y="10362493"/>
            <a:ext cx="26629" cy="202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1" id="270" name="Google Shape;270;p6"/>
          <p:cNvPicPr preferRelativeResize="0"/>
          <p:nvPr/>
        </p:nvPicPr>
        <p:blipFill rotWithShape="1">
          <a:blip r:embed="rId151">
            <a:alphaModFix/>
          </a:blip>
          <a:srcRect b="0" l="0" r="0" t="0"/>
          <a:stretch/>
        </p:blipFill>
        <p:spPr>
          <a:xfrm>
            <a:off x="8502132" y="13284941"/>
            <a:ext cx="271200" cy="4098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2" id="271" name="Google Shape;271;p6"/>
          <p:cNvPicPr preferRelativeResize="0"/>
          <p:nvPr/>
        </p:nvPicPr>
        <p:blipFill rotWithShape="1">
          <a:blip r:embed="rId152">
            <a:alphaModFix/>
          </a:blip>
          <a:srcRect b="0" l="0" r="0" t="0"/>
          <a:stretch/>
        </p:blipFill>
        <p:spPr>
          <a:xfrm>
            <a:off x="7829736" y="12174717"/>
            <a:ext cx="79815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3" id="272" name="Google Shape;272;p6"/>
          <p:cNvPicPr preferRelativeResize="0"/>
          <p:nvPr/>
        </p:nvPicPr>
        <p:blipFill rotWithShape="1">
          <a:blip r:embed="rId153">
            <a:alphaModFix/>
          </a:blip>
          <a:srcRect b="0" l="0" r="0" t="0"/>
          <a:stretch/>
        </p:blipFill>
        <p:spPr>
          <a:xfrm>
            <a:off x="7200896" y="11779708"/>
            <a:ext cx="296253" cy="4272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4" id="273" name="Google Shape;273;p6"/>
          <p:cNvPicPr preferRelativeResize="0"/>
          <p:nvPr/>
        </p:nvPicPr>
        <p:blipFill rotWithShape="1">
          <a:blip r:embed="rId154">
            <a:alphaModFix/>
          </a:blip>
          <a:srcRect b="0" l="0" r="0" t="0"/>
          <a:stretch/>
        </p:blipFill>
        <p:spPr>
          <a:xfrm>
            <a:off x="7332208" y="11658044"/>
            <a:ext cx="901071" cy="9029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5" id="274" name="Google Shape;274;p6"/>
          <p:cNvPicPr preferRelativeResize="0"/>
          <p:nvPr/>
        </p:nvPicPr>
        <p:blipFill rotWithShape="1">
          <a:blip r:embed="rId155">
            <a:alphaModFix/>
          </a:blip>
          <a:srcRect b="0" l="0" r="0" t="0"/>
          <a:stretch/>
        </p:blipFill>
        <p:spPr>
          <a:xfrm>
            <a:off x="7812075" y="12259210"/>
            <a:ext cx="420397" cy="203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6" id="275" name="Google Shape;275;p6"/>
          <p:cNvPicPr preferRelativeResize="0"/>
          <p:nvPr/>
        </p:nvPicPr>
        <p:blipFill rotWithShape="1">
          <a:blip r:embed="rId156">
            <a:alphaModFix/>
          </a:blip>
          <a:srcRect b="0" l="0" r="0" t="0"/>
          <a:stretch/>
        </p:blipFill>
        <p:spPr>
          <a:xfrm>
            <a:off x="7127816" y="11876995"/>
            <a:ext cx="848972" cy="9455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7" id="276" name="Google Shape;276;p6"/>
          <p:cNvPicPr preferRelativeResize="0"/>
          <p:nvPr/>
        </p:nvPicPr>
        <p:blipFill rotWithShape="1">
          <a:blip r:embed="rId157">
            <a:alphaModFix/>
          </a:blip>
          <a:srcRect b="0" l="0" r="0" t="0"/>
          <a:stretch/>
        </p:blipFill>
        <p:spPr>
          <a:xfrm>
            <a:off x="7580544" y="11664053"/>
            <a:ext cx="411001" cy="4627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8" id="277" name="Google Shape;277;p6"/>
          <p:cNvPicPr preferRelativeResize="0"/>
          <p:nvPr/>
        </p:nvPicPr>
        <p:blipFill rotWithShape="1">
          <a:blip r:embed="rId158">
            <a:alphaModFix/>
          </a:blip>
          <a:srcRect b="0" l="0" r="0" t="0"/>
          <a:stretch/>
        </p:blipFill>
        <p:spPr>
          <a:xfrm>
            <a:off x="7213272" y="11597677"/>
            <a:ext cx="42805" cy="1126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9" id="278" name="Google Shape;278;p6"/>
          <p:cNvPicPr preferRelativeResize="0"/>
          <p:nvPr/>
        </p:nvPicPr>
        <p:blipFill rotWithShape="1">
          <a:blip r:embed="rId159">
            <a:alphaModFix/>
          </a:blip>
          <a:srcRect b="0" l="0" r="0" t="0"/>
          <a:stretch/>
        </p:blipFill>
        <p:spPr>
          <a:xfrm>
            <a:off x="7224646" y="11548506"/>
            <a:ext cx="298530" cy="3217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0" id="279" name="Google Shape;279;p6"/>
          <p:cNvPicPr preferRelativeResize="0"/>
          <p:nvPr/>
        </p:nvPicPr>
        <p:blipFill rotWithShape="1">
          <a:blip r:embed="rId160">
            <a:alphaModFix/>
          </a:blip>
          <a:srcRect b="0" l="0" r="0" t="0"/>
          <a:stretch/>
        </p:blipFill>
        <p:spPr>
          <a:xfrm>
            <a:off x="7152399" y="11494699"/>
            <a:ext cx="282878" cy="1464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1" id="280" name="Google Shape;280;p6"/>
          <p:cNvPicPr preferRelativeResize="0"/>
          <p:nvPr/>
        </p:nvPicPr>
        <p:blipFill rotWithShape="1">
          <a:blip r:embed="rId161">
            <a:alphaModFix/>
          </a:blip>
          <a:srcRect b="0" l="0" r="0" t="0"/>
          <a:stretch/>
        </p:blipFill>
        <p:spPr>
          <a:xfrm>
            <a:off x="7385309" y="11602522"/>
            <a:ext cx="44601" cy="512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2" id="281" name="Google Shape;281;p6"/>
          <p:cNvPicPr preferRelativeResize="0"/>
          <p:nvPr/>
        </p:nvPicPr>
        <p:blipFill rotWithShape="1">
          <a:blip r:embed="rId162">
            <a:alphaModFix/>
          </a:blip>
          <a:srcRect b="0" l="0" r="0" t="0"/>
          <a:stretch/>
        </p:blipFill>
        <p:spPr>
          <a:xfrm>
            <a:off x="7330040" y="11723430"/>
            <a:ext cx="23286" cy="174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3" id="282" name="Google Shape;282;p6"/>
          <p:cNvPicPr preferRelativeResize="0"/>
          <p:nvPr/>
        </p:nvPicPr>
        <p:blipFill rotWithShape="1">
          <a:blip r:embed="rId163">
            <a:alphaModFix/>
          </a:blip>
          <a:srcRect b="0" l="0" r="0" t="0"/>
          <a:stretch/>
        </p:blipFill>
        <p:spPr>
          <a:xfrm>
            <a:off x="7363466" y="11767033"/>
            <a:ext cx="26139" cy="218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4" id="283" name="Google Shape;283;p6"/>
          <p:cNvPicPr preferRelativeResize="0"/>
          <p:nvPr/>
        </p:nvPicPr>
        <p:blipFill rotWithShape="1">
          <a:blip r:embed="rId164">
            <a:alphaModFix/>
          </a:blip>
          <a:srcRect b="0" l="0" r="0" t="0"/>
          <a:stretch/>
        </p:blipFill>
        <p:spPr>
          <a:xfrm>
            <a:off x="7403286" y="11626252"/>
            <a:ext cx="15641" cy="163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6" id="284" name="Google Shape;284;p6"/>
          <p:cNvPicPr preferRelativeResize="0"/>
          <p:nvPr/>
        </p:nvPicPr>
        <p:blipFill rotWithShape="1">
          <a:blip r:embed="rId165">
            <a:alphaModFix/>
          </a:blip>
          <a:srcRect b="0" l="0" r="0" t="0"/>
          <a:stretch/>
        </p:blipFill>
        <p:spPr>
          <a:xfrm>
            <a:off x="7803537" y="12455518"/>
            <a:ext cx="37923" cy="372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7" id="285" name="Google Shape;285;p6"/>
          <p:cNvPicPr preferRelativeResize="0"/>
          <p:nvPr/>
        </p:nvPicPr>
        <p:blipFill rotWithShape="1">
          <a:blip r:embed="rId166">
            <a:alphaModFix/>
          </a:blip>
          <a:srcRect b="0" l="0" r="0" t="0"/>
          <a:stretch/>
        </p:blipFill>
        <p:spPr>
          <a:xfrm>
            <a:off x="7063960" y="12377284"/>
            <a:ext cx="33899" cy="229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8" id="286" name="Google Shape;286;p6"/>
          <p:cNvPicPr preferRelativeResize="0"/>
          <p:nvPr/>
        </p:nvPicPr>
        <p:blipFill rotWithShape="1">
          <a:blip r:embed="rId167">
            <a:alphaModFix/>
          </a:blip>
          <a:srcRect b="0" l="0" r="0" t="0"/>
          <a:stretch/>
        </p:blipFill>
        <p:spPr>
          <a:xfrm>
            <a:off x="7892449" y="12548012"/>
            <a:ext cx="65500" cy="2506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9" id="287" name="Google Shape;287;p6"/>
          <p:cNvPicPr preferRelativeResize="0"/>
          <p:nvPr/>
        </p:nvPicPr>
        <p:blipFill rotWithShape="1">
          <a:blip r:embed="rId168">
            <a:alphaModFix/>
          </a:blip>
          <a:srcRect b="0" l="0" r="0" t="0"/>
          <a:stretch/>
        </p:blipFill>
        <p:spPr>
          <a:xfrm>
            <a:off x="7650250" y="11903796"/>
            <a:ext cx="23210" cy="2227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0" id="288" name="Google Shape;288;p6"/>
          <p:cNvPicPr preferRelativeResize="0"/>
          <p:nvPr/>
        </p:nvPicPr>
        <p:blipFill rotWithShape="1">
          <a:blip r:embed="rId169">
            <a:alphaModFix/>
          </a:blip>
          <a:srcRect b="0" l="0" r="0" t="0"/>
          <a:stretch/>
        </p:blipFill>
        <p:spPr>
          <a:xfrm>
            <a:off x="7376494" y="12046473"/>
            <a:ext cx="51843" cy="916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1" id="289" name="Google Shape;289;p6"/>
          <p:cNvPicPr preferRelativeResize="0"/>
          <p:nvPr/>
        </p:nvPicPr>
        <p:blipFill rotWithShape="1">
          <a:blip r:embed="rId170">
            <a:alphaModFix/>
          </a:blip>
          <a:srcRect b="0" l="0" r="0" t="0"/>
          <a:stretch/>
        </p:blipFill>
        <p:spPr>
          <a:xfrm>
            <a:off x="7948986" y="11950809"/>
            <a:ext cx="35927" cy="1212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2" id="290" name="Google Shape;290;p6"/>
          <p:cNvPicPr preferRelativeResize="0"/>
          <p:nvPr/>
        </p:nvPicPr>
        <p:blipFill rotWithShape="1">
          <a:blip r:embed="rId171">
            <a:alphaModFix/>
          </a:blip>
          <a:srcRect b="0" l="0" r="0" t="0"/>
          <a:stretch/>
        </p:blipFill>
        <p:spPr>
          <a:xfrm>
            <a:off x="6572408" y="12504557"/>
            <a:ext cx="70032" cy="1235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3" id="291" name="Google Shape;291;p6"/>
          <p:cNvPicPr preferRelativeResize="0"/>
          <p:nvPr/>
        </p:nvPicPr>
        <p:blipFill rotWithShape="1">
          <a:blip r:embed="rId172">
            <a:alphaModFix/>
          </a:blip>
          <a:srcRect b="0" l="0" r="0" t="0"/>
          <a:stretch/>
        </p:blipFill>
        <p:spPr>
          <a:xfrm>
            <a:off x="1871664" y="13340339"/>
            <a:ext cx="4614010" cy="338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4" id="292" name="Google Shape;292;p6"/>
          <p:cNvPicPr preferRelativeResize="0"/>
          <p:nvPr/>
        </p:nvPicPr>
        <p:blipFill rotWithShape="1">
          <a:blip r:embed="rId173">
            <a:alphaModFix/>
          </a:blip>
          <a:srcRect b="0" l="0" r="0" t="0"/>
          <a:stretch/>
        </p:blipFill>
        <p:spPr>
          <a:xfrm>
            <a:off x="3773158" y="13422296"/>
            <a:ext cx="1634338" cy="16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5" id="293" name="Google Shape;293;p6"/>
          <p:cNvPicPr preferRelativeResize="0"/>
          <p:nvPr/>
        </p:nvPicPr>
        <p:blipFill rotWithShape="1">
          <a:blip r:embed="rId174">
            <a:alphaModFix/>
          </a:blip>
          <a:srcRect b="0" l="0" r="0" t="0"/>
          <a:stretch/>
        </p:blipFill>
        <p:spPr>
          <a:xfrm>
            <a:off x="6386319" y="13682882"/>
            <a:ext cx="2403125" cy="331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6" id="294" name="Google Shape;294;p6"/>
          <p:cNvPicPr preferRelativeResize="0"/>
          <p:nvPr/>
        </p:nvPicPr>
        <p:blipFill rotWithShape="1">
          <a:blip r:embed="rId175">
            <a:alphaModFix/>
          </a:blip>
          <a:srcRect b="0" l="0" r="0" t="0"/>
          <a:stretch/>
        </p:blipFill>
        <p:spPr>
          <a:xfrm>
            <a:off x="5383062" y="13682882"/>
            <a:ext cx="784969" cy="331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7" id="295" name="Google Shape;295;p6"/>
          <p:cNvPicPr preferRelativeResize="0"/>
          <p:nvPr/>
        </p:nvPicPr>
        <p:blipFill rotWithShape="1">
          <a:blip r:embed="rId176">
            <a:alphaModFix/>
          </a:blip>
          <a:srcRect b="0" l="0" r="0" t="0"/>
          <a:stretch/>
        </p:blipFill>
        <p:spPr>
          <a:xfrm>
            <a:off x="12269734" y="0"/>
            <a:ext cx="6846156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8" id="296" name="Google Shape;296;p6"/>
          <p:cNvPicPr preferRelativeResize="0"/>
          <p:nvPr/>
        </p:nvPicPr>
        <p:blipFill rotWithShape="1">
          <a:blip r:embed="rId177">
            <a:alphaModFix/>
          </a:blip>
          <a:srcRect b="0" l="0" r="0" t="0"/>
          <a:stretch/>
        </p:blipFill>
        <p:spPr>
          <a:xfrm>
            <a:off x="20513064" y="3962400"/>
            <a:ext cx="1435280" cy="1917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9" id="297" name="Google Shape;297;p6"/>
          <p:cNvPicPr preferRelativeResize="0"/>
          <p:nvPr/>
        </p:nvPicPr>
        <p:blipFill rotWithShape="1">
          <a:blip r:embed="rId178">
            <a:alphaModFix/>
          </a:blip>
          <a:srcRect b="0" l="0" r="0" t="0"/>
          <a:stretch/>
        </p:blipFill>
        <p:spPr>
          <a:xfrm>
            <a:off x="20665482" y="660400"/>
            <a:ext cx="609780" cy="664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0" id="298" name="Google Shape;298;p6"/>
          <p:cNvPicPr preferRelativeResize="0"/>
          <p:nvPr/>
        </p:nvPicPr>
        <p:blipFill rotWithShape="1">
          <a:blip r:embed="rId179">
            <a:alphaModFix/>
          </a:blip>
          <a:srcRect b="0" l="0" r="0" t="0"/>
          <a:stretch/>
        </p:blipFill>
        <p:spPr>
          <a:xfrm>
            <a:off x="20754638" y="749799"/>
            <a:ext cx="431591" cy="4859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1" id="299" name="Google Shape;299;p6"/>
          <p:cNvPicPr preferRelativeResize="0"/>
          <p:nvPr/>
        </p:nvPicPr>
        <p:blipFill rotWithShape="1">
          <a:blip r:embed="rId180">
            <a:alphaModFix/>
          </a:blip>
          <a:srcRect b="0" l="0" r="0" t="0"/>
          <a:stretch/>
        </p:blipFill>
        <p:spPr>
          <a:xfrm>
            <a:off x="21390906" y="705275"/>
            <a:ext cx="2406487" cy="4304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2" id="300" name="Google Shape;300;p6"/>
          <p:cNvPicPr preferRelativeResize="0"/>
          <p:nvPr/>
        </p:nvPicPr>
        <p:blipFill rotWithShape="1">
          <a:blip r:embed="rId181">
            <a:alphaModFix/>
          </a:blip>
          <a:srcRect b="0" l="0" r="0" t="0"/>
          <a:stretch/>
        </p:blipFill>
        <p:spPr>
          <a:xfrm>
            <a:off x="21377375" y="1134286"/>
            <a:ext cx="2422026" cy="244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0" id="305" name="Google Shape;30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" id="306" name="Google Shape;30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3711713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" id="307" name="Google Shape;307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9435" y="0"/>
            <a:ext cx="10682035" cy="87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7"/>
          <p:cNvSpPr txBox="1"/>
          <p:nvPr/>
        </p:nvSpPr>
        <p:spPr>
          <a:xfrm>
            <a:off x="918747" y="1358900"/>
            <a:ext cx="5821562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45E"/>
              </a:buClr>
              <a:buSzPts val="7000"/>
              <a:buFont typeface="Helvetica Neue"/>
              <a:buNone/>
            </a:pPr>
            <a:r>
              <a:rPr b="1" i="0" lang="en-US" sz="7000" u="none" cap="none" strike="noStrike">
                <a:solidFill>
                  <a:srgbClr val="0304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Opportunities</a:t>
            </a:r>
            <a:endParaRPr/>
          </a:p>
        </p:txBody>
      </p:sp>
      <p:sp>
        <p:nvSpPr>
          <p:cNvPr id="309" name="Google Shape;309;p7"/>
          <p:cNvSpPr/>
          <p:nvPr/>
        </p:nvSpPr>
        <p:spPr>
          <a:xfrm>
            <a:off x="1066933" y="3035300"/>
            <a:ext cx="9259458" cy="1460500"/>
          </a:xfrm>
          <a:prstGeom prst="roundRect">
            <a:avLst>
              <a:gd fmla="val 17530" name="adj"/>
            </a:avLst>
          </a:prstGeom>
          <a:solidFill>
            <a:srgbClr val="EE6C4D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7"/>
          <p:cNvSpPr txBox="1"/>
          <p:nvPr/>
        </p:nvSpPr>
        <p:spPr>
          <a:xfrm>
            <a:off x="1409875" y="3225800"/>
            <a:ext cx="8666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lang="en-US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Automate customer onboarding with new app workflow system</a:t>
            </a:r>
            <a:endParaRPr/>
          </a:p>
        </p:txBody>
      </p:sp>
      <p:sp>
        <p:nvSpPr>
          <p:cNvPr id="311" name="Google Shape;311;p7"/>
          <p:cNvSpPr/>
          <p:nvPr/>
        </p:nvSpPr>
        <p:spPr>
          <a:xfrm>
            <a:off x="1066933" y="4572000"/>
            <a:ext cx="9259458" cy="1460500"/>
          </a:xfrm>
          <a:prstGeom prst="roundRect">
            <a:avLst>
              <a:gd fmla="val 17530" name="adj"/>
            </a:avLst>
          </a:prstGeom>
          <a:solidFill>
            <a:srgbClr val="EE6C4D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7"/>
          <p:cNvSpPr txBox="1"/>
          <p:nvPr/>
        </p:nvSpPr>
        <p:spPr>
          <a:xfrm>
            <a:off x="1409876" y="4762500"/>
            <a:ext cx="8730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lang="en-US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Systemetize the application inputs so that they are not manually-reviewed</a:t>
            </a:r>
            <a:endParaRPr/>
          </a:p>
        </p:txBody>
      </p:sp>
      <p:sp>
        <p:nvSpPr>
          <p:cNvPr id="313" name="Google Shape;313;p7"/>
          <p:cNvSpPr/>
          <p:nvPr/>
        </p:nvSpPr>
        <p:spPr>
          <a:xfrm>
            <a:off x="1066933" y="6108700"/>
            <a:ext cx="9259458" cy="1460500"/>
          </a:xfrm>
          <a:prstGeom prst="roundRect">
            <a:avLst>
              <a:gd fmla="val 17530" name="adj"/>
            </a:avLst>
          </a:prstGeom>
          <a:solidFill>
            <a:srgbClr val="EE6C4D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7"/>
          <p:cNvSpPr txBox="1"/>
          <p:nvPr/>
        </p:nvSpPr>
        <p:spPr>
          <a:xfrm>
            <a:off x="1409875" y="6299200"/>
            <a:ext cx="8235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lang="en-US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Add engineering processes to make workflow efficient and mitigate issues</a:t>
            </a:r>
            <a:endParaRPr/>
          </a:p>
        </p:txBody>
      </p:sp>
      <p:pic>
        <p:nvPicPr>
          <p:cNvPr descr="Image 3" id="315" name="Google Shape;315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72960" y="5017987"/>
            <a:ext cx="2957492" cy="8698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316" name="Google Shape;316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942917" y="4940300"/>
            <a:ext cx="10847157" cy="877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7"/>
          <p:cNvSpPr txBox="1"/>
          <p:nvPr/>
        </p:nvSpPr>
        <p:spPr>
          <a:xfrm>
            <a:off x="13658440" y="5689600"/>
            <a:ext cx="3357453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45E"/>
              </a:buClr>
              <a:buSzPts val="7000"/>
              <a:buFont typeface="Helvetica Neue"/>
              <a:buNone/>
            </a:pPr>
            <a:r>
              <a:rPr b="1" i="0" lang="en-US" sz="7000" u="none" cap="none" strike="noStrike">
                <a:solidFill>
                  <a:srgbClr val="0304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Threats</a:t>
            </a:r>
            <a:endParaRPr/>
          </a:p>
        </p:txBody>
      </p:sp>
      <p:sp>
        <p:nvSpPr>
          <p:cNvPr id="318" name="Google Shape;318;p7"/>
          <p:cNvSpPr/>
          <p:nvPr/>
        </p:nvSpPr>
        <p:spPr>
          <a:xfrm>
            <a:off x="13806625" y="7302500"/>
            <a:ext cx="9386474" cy="1460500"/>
          </a:xfrm>
          <a:prstGeom prst="roundRect">
            <a:avLst>
              <a:gd fmla="val 17530" name="adj"/>
            </a:avLst>
          </a:prstGeom>
          <a:solidFill>
            <a:srgbClr val="03B1D3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7"/>
          <p:cNvSpPr txBox="1"/>
          <p:nvPr/>
        </p:nvSpPr>
        <p:spPr>
          <a:xfrm>
            <a:off x="14276574" y="7480300"/>
            <a:ext cx="8381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lang="en-US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Some of the team are resistant to change and new ideas, buy-in is tough</a:t>
            </a:r>
            <a:endParaRPr/>
          </a:p>
        </p:txBody>
      </p:sp>
      <p:sp>
        <p:nvSpPr>
          <p:cNvPr id="320" name="Google Shape;320;p7"/>
          <p:cNvSpPr/>
          <p:nvPr/>
        </p:nvSpPr>
        <p:spPr>
          <a:xfrm>
            <a:off x="13806625" y="8851900"/>
            <a:ext cx="9386474" cy="1460500"/>
          </a:xfrm>
          <a:prstGeom prst="roundRect">
            <a:avLst>
              <a:gd fmla="val 17530" name="adj"/>
            </a:avLst>
          </a:prstGeom>
          <a:solidFill>
            <a:srgbClr val="03B1D3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7"/>
          <p:cNvSpPr txBox="1"/>
          <p:nvPr/>
        </p:nvSpPr>
        <p:spPr>
          <a:xfrm>
            <a:off x="14276584" y="9055100"/>
            <a:ext cx="81969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lang="en-US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Processes take time, effort, and full dedication to put in place</a:t>
            </a:r>
            <a:endParaRPr/>
          </a:p>
        </p:txBody>
      </p:sp>
      <p:sp>
        <p:nvSpPr>
          <p:cNvPr id="322" name="Google Shape;322;p7"/>
          <p:cNvSpPr/>
          <p:nvPr/>
        </p:nvSpPr>
        <p:spPr>
          <a:xfrm>
            <a:off x="13806625" y="10401300"/>
            <a:ext cx="9386474" cy="1905000"/>
          </a:xfrm>
          <a:prstGeom prst="roundRect">
            <a:avLst>
              <a:gd fmla="val 13440" name="adj"/>
            </a:avLst>
          </a:prstGeom>
          <a:solidFill>
            <a:srgbClr val="03B1D3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7"/>
          <p:cNvSpPr txBox="1"/>
          <p:nvPr/>
        </p:nvSpPr>
        <p:spPr>
          <a:xfrm>
            <a:off x="14276584" y="10591800"/>
            <a:ext cx="85269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Security risk of keeping customer PII in-house, versus now where you have none exposed to public-facing systems</a:t>
            </a:r>
            <a:endParaRPr/>
          </a:p>
        </p:txBody>
      </p:sp>
      <p:pic>
        <p:nvPicPr>
          <p:cNvPr descr="Image 5" id="324" name="Google Shape;324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574369" y="482600"/>
            <a:ext cx="46990" cy="3601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" id="325" name="Google Shape;325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057155" y="619770"/>
            <a:ext cx="205775" cy="3204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326" name="Google Shape;326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679326" y="997555"/>
            <a:ext cx="320425" cy="2057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" id="327" name="Google Shape;327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542136" y="1514703"/>
            <a:ext cx="360204" cy="469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328" name="Google Shape;328;p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679326" y="1873069"/>
            <a:ext cx="320449" cy="2057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" id="329" name="Google Shape;329;p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95976" y="1873123"/>
            <a:ext cx="320425" cy="2057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" id="330" name="Google Shape;330;p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293374" y="1514703"/>
            <a:ext cx="360207" cy="469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" id="331" name="Google Shape;331;p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0195953" y="997607"/>
            <a:ext cx="320449" cy="2057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" id="332" name="Google Shape;332;p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9932830" y="619770"/>
            <a:ext cx="205738" cy="3203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" id="333" name="Google Shape;333;p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9724442" y="1158291"/>
            <a:ext cx="365134" cy="9729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" id="334" name="Google Shape;334;p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9106065" y="1043267"/>
            <a:ext cx="885357" cy="10879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" id="335" name="Google Shape;335;p7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389311" y="2180058"/>
            <a:ext cx="416945" cy="3317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" id="336" name="Google Shape;336;p7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499627" y="2475768"/>
            <a:ext cx="196472" cy="360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" id="337" name="Google Shape;337;p7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9389416" y="2179951"/>
            <a:ext cx="416890" cy="67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" id="338" name="Google Shape;338;p7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9389422" y="2258537"/>
            <a:ext cx="416890" cy="67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" id="339" name="Google Shape;339;p7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9389422" y="2337180"/>
            <a:ext cx="416890" cy="67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" id="340" name="Google Shape;340;p7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9415722" y="2414969"/>
            <a:ext cx="364279" cy="624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" id="341" name="Google Shape;341;p7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9361903" y="1519895"/>
            <a:ext cx="471966" cy="6275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" id="342" name="Google Shape;342;p7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9373076" y="2131199"/>
            <a:ext cx="449521" cy="520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" id="343" name="Google Shape;343;p7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9261857" y="1128023"/>
            <a:ext cx="345794" cy="1941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" id="344" name="Google Shape;344;p7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9190801" y="1392833"/>
            <a:ext cx="49167" cy="1501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" id="345" name="Google Shape;345;p7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2298986" y="10731500"/>
            <a:ext cx="6846157" cy="2984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" id="346" name="Google Shape;346;p7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20690885" y="3975100"/>
            <a:ext cx="1435280" cy="1917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" id="347" name="Google Shape;347;p7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20665482" y="660400"/>
            <a:ext cx="609776" cy="664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" id="348" name="Google Shape;348;p7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20754641" y="749799"/>
            <a:ext cx="431588" cy="4859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" id="349" name="Google Shape;349;p7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21390906" y="705275"/>
            <a:ext cx="2406487" cy="4304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" id="350" name="Google Shape;350;p7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21377380" y="1134286"/>
            <a:ext cx="2422029" cy="244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0" id="355" name="Google Shape;35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" id="356" name="Google Shape;35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371171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" id="357" name="Google Shape;357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14902" y="3505200"/>
            <a:ext cx="14352794" cy="10210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358" name="Google Shape;358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128590" y="4584700"/>
            <a:ext cx="3328474" cy="2984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8"/>
          <p:cNvSpPr/>
          <p:nvPr/>
        </p:nvSpPr>
        <p:spPr>
          <a:xfrm>
            <a:off x="19454043" y="4603293"/>
            <a:ext cx="1013557" cy="818183"/>
          </a:xfrm>
          <a:prstGeom prst="ellipse">
            <a:avLst/>
          </a:prstGeom>
          <a:solidFill>
            <a:srgbClr val="FED893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4" id="360" name="Google Shape;360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234888" y="5787711"/>
            <a:ext cx="1828513" cy="17801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" id="361" name="Google Shape;361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533196" y="6262551"/>
            <a:ext cx="39343" cy="77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" id="362" name="Google Shape;362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0468814" y="6348431"/>
            <a:ext cx="83404" cy="500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363" name="Google Shape;363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0558605" y="6346204"/>
            <a:ext cx="30435" cy="849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" id="364" name="Google Shape;364;p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0569936" y="6310460"/>
            <a:ext cx="79449" cy="446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365" name="Google Shape;365;p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0352281" y="7025424"/>
            <a:ext cx="149302" cy="1791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" id="366" name="Google Shape;366;p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1700452" y="7297769"/>
            <a:ext cx="36743" cy="755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" id="367" name="Google Shape;367;p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1618632" y="7360660"/>
            <a:ext cx="165748" cy="993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" id="368" name="Google Shape;368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2025049" y="6861132"/>
            <a:ext cx="162056" cy="1636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" id="369" name="Google Shape;369;p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1808394" y="6280217"/>
            <a:ext cx="134232" cy="1442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" id="370" name="Google Shape;370;p8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1164669" y="5492591"/>
            <a:ext cx="416325" cy="394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" id="371" name="Google Shape;371;p8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20181909" y="5770726"/>
            <a:ext cx="720490" cy="12835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" id="372" name="Google Shape;372;p8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21566829" y="5852440"/>
            <a:ext cx="867216" cy="8426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" id="373" name="Google Shape;373;p8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20313592" y="5790315"/>
            <a:ext cx="788926" cy="2641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" id="374" name="Google Shape;374;p8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21595148" y="5863075"/>
            <a:ext cx="843616" cy="8044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" id="375" name="Google Shape;375;p8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20753835" y="5786821"/>
            <a:ext cx="498076" cy="468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" id="376" name="Google Shape;376;p8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21212576" y="6426163"/>
            <a:ext cx="291048" cy="4379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" id="377" name="Google Shape;377;p8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20475971" y="6422435"/>
            <a:ext cx="303450" cy="8226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" id="378" name="Google Shape;378;p8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21144613" y="6455023"/>
            <a:ext cx="287726" cy="5309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" id="379" name="Google Shape;379;p8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21140205" y="5500799"/>
            <a:ext cx="459439" cy="3456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" id="380" name="Google Shape;380;p8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21422642" y="5627173"/>
            <a:ext cx="26710" cy="129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" id="381" name="Google Shape;381;p8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21491058" y="5634368"/>
            <a:ext cx="13441" cy="228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" id="382" name="Google Shape;382;p8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21328657" y="5727520"/>
            <a:ext cx="180064" cy="971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" id="383" name="Google Shape;383;p8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21338996" y="5632753"/>
            <a:ext cx="20136" cy="240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" id="384" name="Google Shape;384;p8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21482423" y="5637739"/>
            <a:ext cx="19299" cy="196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" id="385" name="Google Shape;385;p8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20172162" y="7047644"/>
            <a:ext cx="514697" cy="3230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" id="386" name="Google Shape;386;p8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20170458" y="5990090"/>
            <a:ext cx="565419" cy="1410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" id="387" name="Google Shape;387;p8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20734658" y="5822220"/>
            <a:ext cx="841411" cy="6527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" id="388" name="Google Shape;388;p8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21431930" y="5942264"/>
            <a:ext cx="116950" cy="5257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" id="389" name="Google Shape;389;p8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20710720" y="6964033"/>
            <a:ext cx="451683" cy="3938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" id="390" name="Google Shape;390;p8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20594775" y="7223311"/>
            <a:ext cx="226489" cy="925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" id="391" name="Google Shape;391;p8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21451444" y="6813791"/>
            <a:ext cx="491184" cy="773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" id="392" name="Google Shape;392;p8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21175622" y="6878259"/>
            <a:ext cx="279472" cy="525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" id="393" name="Google Shape;393;p8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20341220" y="7366285"/>
            <a:ext cx="1068139" cy="1848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" id="394" name="Google Shape;394;p8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20239890" y="7322691"/>
            <a:ext cx="102086" cy="1581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" id="395" name="Google Shape;395;p8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21448520" y="6808595"/>
            <a:ext cx="493239" cy="714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1" id="396" name="Google Shape;396;p8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21165126" y="6873285"/>
            <a:ext cx="296206" cy="648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2" id="397" name="Google Shape;397;p8"/>
          <p:cNvPicPr preferRelativeResize="0"/>
          <p:nvPr/>
        </p:nvPicPr>
        <p:blipFill rotWithShape="1">
          <a:blip r:embed="rId44">
            <a:alphaModFix/>
          </a:blip>
          <a:srcRect b="0" l="0" r="0" t="0"/>
          <a:stretch/>
        </p:blipFill>
        <p:spPr>
          <a:xfrm>
            <a:off x="21397250" y="6086040"/>
            <a:ext cx="134992" cy="85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3" id="398" name="Google Shape;398;p8"/>
          <p:cNvPicPr preferRelativeResize="0"/>
          <p:nvPr/>
        </p:nvPicPr>
        <p:blipFill rotWithShape="1">
          <a:blip r:embed="rId45">
            <a:alphaModFix/>
          </a:blip>
          <a:srcRect b="0" l="0" r="0" t="0"/>
          <a:stretch/>
        </p:blipFill>
        <p:spPr>
          <a:xfrm>
            <a:off x="21394384" y="6040785"/>
            <a:ext cx="157852" cy="1382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4" id="399" name="Google Shape;399;p8"/>
          <p:cNvPicPr preferRelativeResize="0"/>
          <p:nvPr/>
        </p:nvPicPr>
        <p:blipFill rotWithShape="1">
          <a:blip r:embed="rId46">
            <a:alphaModFix/>
          </a:blip>
          <a:srcRect b="0" l="0" r="0" t="0"/>
          <a:stretch/>
        </p:blipFill>
        <p:spPr>
          <a:xfrm>
            <a:off x="21413292" y="6129454"/>
            <a:ext cx="125980" cy="177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5" id="400" name="Google Shape;400;p8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21391604" y="6272974"/>
            <a:ext cx="153496" cy="2426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6" id="401" name="Google Shape;401;p8"/>
          <p:cNvPicPr preferRelativeResize="0"/>
          <p:nvPr/>
        </p:nvPicPr>
        <p:blipFill rotWithShape="1">
          <a:blip r:embed="rId48">
            <a:alphaModFix/>
          </a:blip>
          <a:srcRect b="0" l="0" r="0" t="0"/>
          <a:stretch/>
        </p:blipFill>
        <p:spPr>
          <a:xfrm>
            <a:off x="21143416" y="5393087"/>
            <a:ext cx="480746" cy="3509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7" id="402" name="Google Shape;402;p8"/>
          <p:cNvPicPr preferRelativeResize="0"/>
          <p:nvPr/>
        </p:nvPicPr>
        <p:blipFill rotWithShape="1">
          <a:blip r:embed="rId49">
            <a:alphaModFix/>
          </a:blip>
          <a:srcRect b="0" l="0" r="0" t="0"/>
          <a:stretch/>
        </p:blipFill>
        <p:spPr>
          <a:xfrm>
            <a:off x="21354772" y="5463056"/>
            <a:ext cx="133615" cy="364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8" id="403" name="Google Shape;403;p8"/>
          <p:cNvPicPr preferRelativeResize="0"/>
          <p:nvPr/>
        </p:nvPicPr>
        <p:blipFill rotWithShape="1">
          <a:blip r:embed="rId50">
            <a:alphaModFix/>
          </a:blip>
          <a:srcRect b="0" l="0" r="0" t="0"/>
          <a:stretch/>
        </p:blipFill>
        <p:spPr>
          <a:xfrm>
            <a:off x="21147106" y="5417127"/>
            <a:ext cx="192342" cy="2125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9" id="404" name="Google Shape;404;p8"/>
          <p:cNvPicPr preferRelativeResize="0"/>
          <p:nvPr/>
        </p:nvPicPr>
        <p:blipFill rotWithShape="1">
          <a:blip r:embed="rId51">
            <a:alphaModFix/>
          </a:blip>
          <a:srcRect b="0" l="0" r="0" t="0"/>
          <a:stretch/>
        </p:blipFill>
        <p:spPr>
          <a:xfrm>
            <a:off x="21102091" y="5383383"/>
            <a:ext cx="301858" cy="407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0" id="405" name="Google Shape;405;p8"/>
          <p:cNvPicPr preferRelativeResize="0"/>
          <p:nvPr/>
        </p:nvPicPr>
        <p:blipFill rotWithShape="1">
          <a:blip r:embed="rId52">
            <a:alphaModFix/>
          </a:blip>
          <a:srcRect b="0" l="0" r="0" t="0"/>
          <a:stretch/>
        </p:blipFill>
        <p:spPr>
          <a:xfrm>
            <a:off x="21122574" y="5458619"/>
            <a:ext cx="174570" cy="2116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1" id="406" name="Google Shape;406;p8"/>
          <p:cNvPicPr preferRelativeResize="0"/>
          <p:nvPr/>
        </p:nvPicPr>
        <p:blipFill rotWithShape="1">
          <a:blip r:embed="rId53">
            <a:alphaModFix/>
          </a:blip>
          <a:srcRect b="0" l="0" r="0" t="0"/>
          <a:stretch/>
        </p:blipFill>
        <p:spPr>
          <a:xfrm>
            <a:off x="21271377" y="5447184"/>
            <a:ext cx="164744" cy="861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2" id="407" name="Google Shape;407;p8"/>
          <p:cNvPicPr preferRelativeResize="0"/>
          <p:nvPr/>
        </p:nvPicPr>
        <p:blipFill rotWithShape="1">
          <a:blip r:embed="rId54">
            <a:alphaModFix/>
          </a:blip>
          <a:srcRect b="0" l="0" r="0" t="0"/>
          <a:stretch/>
        </p:blipFill>
        <p:spPr>
          <a:xfrm>
            <a:off x="21357921" y="5404773"/>
            <a:ext cx="186084" cy="79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3" id="408" name="Google Shape;408;p8"/>
          <p:cNvPicPr preferRelativeResize="0"/>
          <p:nvPr/>
        </p:nvPicPr>
        <p:blipFill rotWithShape="1">
          <a:blip r:embed="rId55">
            <a:alphaModFix/>
          </a:blip>
          <a:srcRect b="0" l="0" r="0" t="0"/>
          <a:stretch/>
        </p:blipFill>
        <p:spPr>
          <a:xfrm>
            <a:off x="21298934" y="5377634"/>
            <a:ext cx="332570" cy="2381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4" id="409" name="Google Shape;409;p8"/>
          <p:cNvPicPr preferRelativeResize="0"/>
          <p:nvPr/>
        </p:nvPicPr>
        <p:blipFill rotWithShape="1">
          <a:blip r:embed="rId56">
            <a:alphaModFix/>
          </a:blip>
          <a:srcRect b="0" l="0" r="0" t="0"/>
          <a:stretch/>
        </p:blipFill>
        <p:spPr>
          <a:xfrm>
            <a:off x="21313173" y="5401074"/>
            <a:ext cx="300634" cy="2044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5" id="410" name="Google Shape;410;p8"/>
          <p:cNvPicPr preferRelativeResize="0"/>
          <p:nvPr/>
        </p:nvPicPr>
        <p:blipFill rotWithShape="1">
          <a:blip r:embed="rId57">
            <a:alphaModFix/>
          </a:blip>
          <a:srcRect b="0" l="0" r="0" t="0"/>
          <a:stretch/>
        </p:blipFill>
        <p:spPr>
          <a:xfrm>
            <a:off x="21566736" y="5506978"/>
            <a:ext cx="55876" cy="1965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6" id="411" name="Google Shape;411;p8"/>
          <p:cNvPicPr preferRelativeResize="0"/>
          <p:nvPr/>
        </p:nvPicPr>
        <p:blipFill rotWithShape="1">
          <a:blip r:embed="rId58">
            <a:alphaModFix/>
          </a:blip>
          <a:srcRect b="0" l="0" r="0" t="0"/>
          <a:stretch/>
        </p:blipFill>
        <p:spPr>
          <a:xfrm>
            <a:off x="21590063" y="5506330"/>
            <a:ext cx="38559" cy="201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7" id="412" name="Google Shape;412;p8"/>
          <p:cNvPicPr preferRelativeResize="0"/>
          <p:nvPr/>
        </p:nvPicPr>
        <p:blipFill rotWithShape="1">
          <a:blip r:embed="rId59">
            <a:alphaModFix/>
          </a:blip>
          <a:srcRect b="0" l="0" r="0" t="0"/>
          <a:stretch/>
        </p:blipFill>
        <p:spPr>
          <a:xfrm>
            <a:off x="20101816" y="5386349"/>
            <a:ext cx="1246502" cy="9256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8" id="413" name="Google Shape;413;p8"/>
          <p:cNvPicPr preferRelativeResize="0"/>
          <p:nvPr/>
        </p:nvPicPr>
        <p:blipFill rotWithShape="1">
          <a:blip r:embed="rId60">
            <a:alphaModFix/>
          </a:blip>
          <a:srcRect b="0" l="0" r="0" t="0"/>
          <a:stretch/>
        </p:blipFill>
        <p:spPr>
          <a:xfrm>
            <a:off x="20120736" y="5455542"/>
            <a:ext cx="1071433" cy="87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9" id="414" name="Google Shape;414;p8"/>
          <p:cNvPicPr preferRelativeResize="0"/>
          <p:nvPr/>
        </p:nvPicPr>
        <p:blipFill rotWithShape="1">
          <a:blip r:embed="rId61">
            <a:alphaModFix/>
          </a:blip>
          <a:srcRect b="0" l="0" r="0" t="0"/>
          <a:stretch/>
        </p:blipFill>
        <p:spPr>
          <a:xfrm>
            <a:off x="20856694" y="5464162"/>
            <a:ext cx="415593" cy="3526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0" id="415" name="Google Shape;415;p8"/>
          <p:cNvPicPr preferRelativeResize="0"/>
          <p:nvPr/>
        </p:nvPicPr>
        <p:blipFill rotWithShape="1">
          <a:blip r:embed="rId62">
            <a:alphaModFix/>
          </a:blip>
          <a:srcRect b="0" l="0" r="0" t="0"/>
          <a:stretch/>
        </p:blipFill>
        <p:spPr>
          <a:xfrm>
            <a:off x="20143020" y="5447388"/>
            <a:ext cx="1236656" cy="841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1" id="416" name="Google Shape;416;p8"/>
          <p:cNvPicPr preferRelativeResize="0"/>
          <p:nvPr/>
        </p:nvPicPr>
        <p:blipFill rotWithShape="1">
          <a:blip r:embed="rId63">
            <a:alphaModFix/>
          </a:blip>
          <a:srcRect b="0" l="0" r="0" t="0"/>
          <a:stretch/>
        </p:blipFill>
        <p:spPr>
          <a:xfrm>
            <a:off x="20107512" y="5633215"/>
            <a:ext cx="473229" cy="6515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2" id="417" name="Google Shape;417;p8"/>
          <p:cNvPicPr preferRelativeResize="0"/>
          <p:nvPr/>
        </p:nvPicPr>
        <p:blipFill rotWithShape="1">
          <a:blip r:embed="rId64">
            <a:alphaModFix/>
          </a:blip>
          <a:srcRect b="0" l="0" r="0" t="0"/>
          <a:stretch/>
        </p:blipFill>
        <p:spPr>
          <a:xfrm>
            <a:off x="20114181" y="5536222"/>
            <a:ext cx="947130" cy="4614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3" id="418" name="Google Shape;418;p8"/>
          <p:cNvPicPr preferRelativeResize="0"/>
          <p:nvPr/>
        </p:nvPicPr>
        <p:blipFill rotWithShape="1">
          <a:blip r:embed="rId65">
            <a:alphaModFix/>
          </a:blip>
          <a:srcRect b="0" l="0" r="0" t="0"/>
          <a:stretch/>
        </p:blipFill>
        <p:spPr>
          <a:xfrm>
            <a:off x="20110625" y="5635345"/>
            <a:ext cx="578517" cy="5602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4" id="419" name="Google Shape;419;p8"/>
          <p:cNvPicPr preferRelativeResize="0"/>
          <p:nvPr/>
        </p:nvPicPr>
        <p:blipFill rotWithShape="1">
          <a:blip r:embed="rId66">
            <a:alphaModFix/>
          </a:blip>
          <a:srcRect b="0" l="0" r="0" t="0"/>
          <a:stretch/>
        </p:blipFill>
        <p:spPr>
          <a:xfrm>
            <a:off x="20525497" y="5663365"/>
            <a:ext cx="132227" cy="386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5" id="420" name="Google Shape;420;p8"/>
          <p:cNvPicPr preferRelativeResize="0"/>
          <p:nvPr/>
        </p:nvPicPr>
        <p:blipFill rotWithShape="1">
          <a:blip r:embed="rId67">
            <a:alphaModFix/>
          </a:blip>
          <a:srcRect b="0" l="0" r="0" t="0"/>
          <a:stretch/>
        </p:blipFill>
        <p:spPr>
          <a:xfrm>
            <a:off x="20666493" y="5656293"/>
            <a:ext cx="83244" cy="289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8" id="421" name="Google Shape;421;p8"/>
          <p:cNvPicPr preferRelativeResize="0"/>
          <p:nvPr/>
        </p:nvPicPr>
        <p:blipFill rotWithShape="1">
          <a:blip r:embed="rId68">
            <a:alphaModFix/>
          </a:blip>
          <a:srcRect b="0" l="0" r="0" t="0"/>
          <a:stretch/>
        </p:blipFill>
        <p:spPr>
          <a:xfrm>
            <a:off x="20612219" y="5754851"/>
            <a:ext cx="83430" cy="145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0" id="422" name="Google Shape;422;p8"/>
          <p:cNvPicPr preferRelativeResize="0"/>
          <p:nvPr/>
        </p:nvPicPr>
        <p:blipFill rotWithShape="1">
          <a:blip r:embed="rId69">
            <a:alphaModFix/>
          </a:blip>
          <a:srcRect b="0" l="0" r="0" t="0"/>
          <a:stretch/>
        </p:blipFill>
        <p:spPr>
          <a:xfrm>
            <a:off x="20636422" y="5678615"/>
            <a:ext cx="325091" cy="927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2" id="423" name="Google Shape;423;p8"/>
          <p:cNvPicPr preferRelativeResize="0"/>
          <p:nvPr/>
        </p:nvPicPr>
        <p:blipFill rotWithShape="1">
          <a:blip r:embed="rId70">
            <a:alphaModFix/>
          </a:blip>
          <a:srcRect b="0" l="0" r="0" t="0"/>
          <a:stretch/>
        </p:blipFill>
        <p:spPr>
          <a:xfrm>
            <a:off x="20737901" y="5700231"/>
            <a:ext cx="213865" cy="549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5" id="424" name="Google Shape;424;p8"/>
          <p:cNvPicPr preferRelativeResize="0"/>
          <p:nvPr/>
        </p:nvPicPr>
        <p:blipFill rotWithShape="1">
          <a:blip r:embed="rId71">
            <a:alphaModFix/>
          </a:blip>
          <a:srcRect b="0" l="0" r="0" t="0"/>
          <a:stretch/>
        </p:blipFill>
        <p:spPr>
          <a:xfrm>
            <a:off x="20768020" y="5620037"/>
            <a:ext cx="211493" cy="766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6" id="425" name="Google Shape;425;p8"/>
          <p:cNvPicPr preferRelativeResize="0"/>
          <p:nvPr/>
        </p:nvPicPr>
        <p:blipFill rotWithShape="1">
          <a:blip r:embed="rId72">
            <a:alphaModFix/>
          </a:blip>
          <a:srcRect b="0" l="0" r="0" t="0"/>
          <a:stretch/>
        </p:blipFill>
        <p:spPr>
          <a:xfrm>
            <a:off x="20580779" y="5642281"/>
            <a:ext cx="334401" cy="531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7" id="426" name="Google Shape;426;p8"/>
          <p:cNvPicPr preferRelativeResize="0"/>
          <p:nvPr/>
        </p:nvPicPr>
        <p:blipFill rotWithShape="1">
          <a:blip r:embed="rId73">
            <a:alphaModFix/>
          </a:blip>
          <a:srcRect b="0" l="0" r="0" t="0"/>
          <a:stretch/>
        </p:blipFill>
        <p:spPr>
          <a:xfrm>
            <a:off x="20510014" y="5620727"/>
            <a:ext cx="395936" cy="844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8" id="427" name="Google Shape;427;p8"/>
          <p:cNvPicPr preferRelativeResize="0"/>
          <p:nvPr/>
        </p:nvPicPr>
        <p:blipFill rotWithShape="1">
          <a:blip r:embed="rId74">
            <a:alphaModFix/>
          </a:blip>
          <a:srcRect b="0" l="0" r="0" t="0"/>
          <a:stretch/>
        </p:blipFill>
        <p:spPr>
          <a:xfrm>
            <a:off x="20598618" y="5614475"/>
            <a:ext cx="337782" cy="439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9" id="428" name="Google Shape;428;p8"/>
          <p:cNvPicPr preferRelativeResize="0"/>
          <p:nvPr/>
        </p:nvPicPr>
        <p:blipFill rotWithShape="1">
          <a:blip r:embed="rId75">
            <a:alphaModFix/>
          </a:blip>
          <a:srcRect b="0" l="0" r="0" t="0"/>
          <a:stretch/>
        </p:blipFill>
        <p:spPr>
          <a:xfrm>
            <a:off x="20129321" y="5659530"/>
            <a:ext cx="285942" cy="4876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0" id="429" name="Google Shape;429;p8"/>
          <p:cNvPicPr preferRelativeResize="0"/>
          <p:nvPr/>
        </p:nvPicPr>
        <p:blipFill rotWithShape="1">
          <a:blip r:embed="rId76">
            <a:alphaModFix/>
          </a:blip>
          <a:srcRect b="0" l="0" r="0" t="0"/>
          <a:stretch/>
        </p:blipFill>
        <p:spPr>
          <a:xfrm>
            <a:off x="21154195" y="5581024"/>
            <a:ext cx="55118" cy="234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1" id="430" name="Google Shape;430;p8"/>
          <p:cNvPicPr preferRelativeResize="0"/>
          <p:nvPr/>
        </p:nvPicPr>
        <p:blipFill rotWithShape="1">
          <a:blip r:embed="rId77">
            <a:alphaModFix/>
          </a:blip>
          <a:srcRect b="0" l="0" r="0" t="0"/>
          <a:stretch/>
        </p:blipFill>
        <p:spPr>
          <a:xfrm>
            <a:off x="21170332" y="5489569"/>
            <a:ext cx="354394" cy="337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2" id="431" name="Google Shape;431;p8"/>
          <p:cNvPicPr preferRelativeResize="0"/>
          <p:nvPr/>
        </p:nvPicPr>
        <p:blipFill rotWithShape="1">
          <a:blip r:embed="rId78">
            <a:alphaModFix/>
          </a:blip>
          <a:srcRect b="0" l="0" r="0" t="0"/>
          <a:stretch/>
        </p:blipFill>
        <p:spPr>
          <a:xfrm>
            <a:off x="20302298" y="5702801"/>
            <a:ext cx="104463" cy="782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4" id="432" name="Google Shape;432;p8"/>
          <p:cNvPicPr preferRelativeResize="0"/>
          <p:nvPr/>
        </p:nvPicPr>
        <p:blipFill rotWithShape="1">
          <a:blip r:embed="rId79">
            <a:alphaModFix/>
          </a:blip>
          <a:srcRect b="0" l="0" r="0" t="0"/>
          <a:stretch/>
        </p:blipFill>
        <p:spPr>
          <a:xfrm>
            <a:off x="20295034" y="5796300"/>
            <a:ext cx="231863" cy="1841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5" id="433" name="Google Shape;433;p8"/>
          <p:cNvPicPr preferRelativeResize="0"/>
          <p:nvPr/>
        </p:nvPicPr>
        <p:blipFill rotWithShape="1">
          <a:blip r:embed="rId80">
            <a:alphaModFix/>
          </a:blip>
          <a:srcRect b="0" l="0" r="0" t="0"/>
          <a:stretch/>
        </p:blipFill>
        <p:spPr>
          <a:xfrm>
            <a:off x="20161986" y="6158891"/>
            <a:ext cx="100335" cy="181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6" id="434" name="Google Shape;434;p8"/>
          <p:cNvPicPr preferRelativeResize="0"/>
          <p:nvPr/>
        </p:nvPicPr>
        <p:blipFill rotWithShape="1">
          <a:blip r:embed="rId81">
            <a:alphaModFix/>
          </a:blip>
          <a:srcRect b="0" l="0" r="0" t="0"/>
          <a:stretch/>
        </p:blipFill>
        <p:spPr>
          <a:xfrm>
            <a:off x="20247784" y="6063046"/>
            <a:ext cx="39855" cy="2521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7" id="435" name="Google Shape;435;p8"/>
          <p:cNvPicPr preferRelativeResize="0"/>
          <p:nvPr/>
        </p:nvPicPr>
        <p:blipFill rotWithShape="1">
          <a:blip r:embed="rId82">
            <a:alphaModFix/>
          </a:blip>
          <a:srcRect b="0" l="0" r="0" t="0"/>
          <a:stretch/>
        </p:blipFill>
        <p:spPr>
          <a:xfrm>
            <a:off x="20261981" y="5855934"/>
            <a:ext cx="143078" cy="2108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8" id="436" name="Google Shape;436;p8"/>
          <p:cNvPicPr preferRelativeResize="0"/>
          <p:nvPr/>
        </p:nvPicPr>
        <p:blipFill rotWithShape="1">
          <a:blip r:embed="rId83">
            <a:alphaModFix/>
          </a:blip>
          <a:srcRect b="0" l="0" r="0" t="0"/>
          <a:stretch/>
        </p:blipFill>
        <p:spPr>
          <a:xfrm>
            <a:off x="20657379" y="5648895"/>
            <a:ext cx="211823" cy="822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9" id="437" name="Google Shape;437;p8"/>
          <p:cNvPicPr preferRelativeResize="0"/>
          <p:nvPr/>
        </p:nvPicPr>
        <p:blipFill rotWithShape="1">
          <a:blip r:embed="rId84">
            <a:alphaModFix/>
          </a:blip>
          <a:srcRect b="0" l="0" r="0" t="0"/>
          <a:stretch/>
        </p:blipFill>
        <p:spPr>
          <a:xfrm>
            <a:off x="20809790" y="5684363"/>
            <a:ext cx="182440" cy="765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0" id="438" name="Google Shape;438;p8"/>
          <p:cNvPicPr preferRelativeResize="0"/>
          <p:nvPr/>
        </p:nvPicPr>
        <p:blipFill rotWithShape="1">
          <a:blip r:embed="rId85">
            <a:alphaModFix/>
          </a:blip>
          <a:srcRect b="0" l="0" r="0" t="0"/>
          <a:stretch/>
        </p:blipFill>
        <p:spPr>
          <a:xfrm>
            <a:off x="20810895" y="5623364"/>
            <a:ext cx="171908" cy="849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1" id="439" name="Google Shape;439;p8"/>
          <p:cNvPicPr preferRelativeResize="0"/>
          <p:nvPr/>
        </p:nvPicPr>
        <p:blipFill rotWithShape="1">
          <a:blip r:embed="rId86">
            <a:alphaModFix/>
          </a:blip>
          <a:srcRect b="0" l="0" r="0" t="0"/>
          <a:stretch/>
        </p:blipFill>
        <p:spPr>
          <a:xfrm>
            <a:off x="21278645" y="5477959"/>
            <a:ext cx="144023" cy="325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2" id="440" name="Google Shape;440;p8"/>
          <p:cNvPicPr preferRelativeResize="0"/>
          <p:nvPr/>
        </p:nvPicPr>
        <p:blipFill rotWithShape="1">
          <a:blip r:embed="rId87">
            <a:alphaModFix/>
          </a:blip>
          <a:srcRect b="0" l="0" r="0" t="0"/>
          <a:stretch/>
        </p:blipFill>
        <p:spPr>
          <a:xfrm>
            <a:off x="21133274" y="5475156"/>
            <a:ext cx="333636" cy="237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3" id="441" name="Google Shape;441;p8"/>
          <p:cNvPicPr preferRelativeResize="0"/>
          <p:nvPr/>
        </p:nvPicPr>
        <p:blipFill rotWithShape="1">
          <a:blip r:embed="rId88">
            <a:alphaModFix/>
          </a:blip>
          <a:srcRect b="0" l="0" r="0" t="0"/>
          <a:stretch/>
        </p:blipFill>
        <p:spPr>
          <a:xfrm>
            <a:off x="21163043" y="5494539"/>
            <a:ext cx="226571" cy="1641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4" id="442" name="Google Shape;442;p8"/>
          <p:cNvPicPr preferRelativeResize="0"/>
          <p:nvPr/>
        </p:nvPicPr>
        <p:blipFill rotWithShape="1">
          <a:blip r:embed="rId89">
            <a:alphaModFix/>
          </a:blip>
          <a:srcRect b="0" l="0" r="0" t="0"/>
          <a:stretch/>
        </p:blipFill>
        <p:spPr>
          <a:xfrm>
            <a:off x="21175163" y="5479779"/>
            <a:ext cx="218131" cy="1442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5" id="443" name="Google Shape;443;p8"/>
          <p:cNvPicPr preferRelativeResize="0"/>
          <p:nvPr/>
        </p:nvPicPr>
        <p:blipFill rotWithShape="1">
          <a:blip r:embed="rId90">
            <a:alphaModFix/>
          </a:blip>
          <a:srcRect b="0" l="0" r="0" t="0"/>
          <a:stretch/>
        </p:blipFill>
        <p:spPr>
          <a:xfrm>
            <a:off x="21183124" y="5509130"/>
            <a:ext cx="312194" cy="1297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6" id="444" name="Google Shape;444;p8"/>
          <p:cNvPicPr preferRelativeResize="0"/>
          <p:nvPr/>
        </p:nvPicPr>
        <p:blipFill rotWithShape="1">
          <a:blip r:embed="rId91">
            <a:alphaModFix/>
          </a:blip>
          <a:srcRect b="0" l="0" r="0" t="0"/>
          <a:stretch/>
        </p:blipFill>
        <p:spPr>
          <a:xfrm>
            <a:off x="21337567" y="5517710"/>
            <a:ext cx="96230" cy="318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7" id="445" name="Google Shape;445;p8"/>
          <p:cNvPicPr preferRelativeResize="0"/>
          <p:nvPr/>
        </p:nvPicPr>
        <p:blipFill rotWithShape="1">
          <a:blip r:embed="rId92">
            <a:alphaModFix/>
          </a:blip>
          <a:srcRect b="0" l="0" r="0" t="0"/>
          <a:stretch/>
        </p:blipFill>
        <p:spPr>
          <a:xfrm>
            <a:off x="21570973" y="5859552"/>
            <a:ext cx="38954" cy="19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8" id="446" name="Google Shape;446;p8"/>
          <p:cNvPicPr preferRelativeResize="0"/>
          <p:nvPr/>
        </p:nvPicPr>
        <p:blipFill rotWithShape="1">
          <a:blip r:embed="rId93">
            <a:alphaModFix/>
          </a:blip>
          <a:srcRect b="0" l="0" r="0" t="0"/>
          <a:stretch/>
        </p:blipFill>
        <p:spPr>
          <a:xfrm>
            <a:off x="20941834" y="5803713"/>
            <a:ext cx="75916" cy="1612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9" id="447" name="Google Shape;447;p8"/>
          <p:cNvPicPr preferRelativeResize="0"/>
          <p:nvPr/>
        </p:nvPicPr>
        <p:blipFill rotWithShape="1">
          <a:blip r:embed="rId94">
            <a:alphaModFix/>
          </a:blip>
          <a:srcRect b="0" l="0" r="0" t="0"/>
          <a:stretch/>
        </p:blipFill>
        <p:spPr>
          <a:xfrm>
            <a:off x="21503605" y="5893901"/>
            <a:ext cx="239723" cy="26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0" id="448" name="Google Shape;448;p8"/>
          <p:cNvPicPr preferRelativeResize="0"/>
          <p:nvPr/>
        </p:nvPicPr>
        <p:blipFill rotWithShape="1">
          <a:blip r:embed="rId95">
            <a:alphaModFix/>
          </a:blip>
          <a:srcRect b="0" l="0" r="0" t="0"/>
          <a:stretch/>
        </p:blipFill>
        <p:spPr>
          <a:xfrm>
            <a:off x="20929463" y="5799785"/>
            <a:ext cx="84456" cy="1920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1" id="449" name="Google Shape;449;p8"/>
          <p:cNvPicPr preferRelativeResize="0"/>
          <p:nvPr/>
        </p:nvPicPr>
        <p:blipFill rotWithShape="1">
          <a:blip r:embed="rId96">
            <a:alphaModFix/>
          </a:blip>
          <a:srcRect b="0" l="0" r="0" t="0"/>
          <a:stretch/>
        </p:blipFill>
        <p:spPr>
          <a:xfrm>
            <a:off x="21501515" y="5889559"/>
            <a:ext cx="258111" cy="2587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2" id="450" name="Google Shape;450;p8"/>
          <p:cNvPicPr preferRelativeResize="0"/>
          <p:nvPr/>
        </p:nvPicPr>
        <p:blipFill rotWithShape="1">
          <a:blip r:embed="rId97">
            <a:alphaModFix/>
          </a:blip>
          <a:srcRect b="0" l="0" r="0" t="0"/>
          <a:stretch/>
        </p:blipFill>
        <p:spPr>
          <a:xfrm>
            <a:off x="21422872" y="6872275"/>
            <a:ext cx="65445" cy="6349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3" id="451" name="Google Shape;451;p8"/>
          <p:cNvPicPr preferRelativeResize="0"/>
          <p:nvPr/>
        </p:nvPicPr>
        <p:blipFill rotWithShape="1">
          <a:blip r:embed="rId98">
            <a:alphaModFix/>
          </a:blip>
          <a:srcRect b="0" l="0" r="0" t="0"/>
          <a:stretch/>
        </p:blipFill>
        <p:spPr>
          <a:xfrm>
            <a:off x="20460357" y="6254160"/>
            <a:ext cx="200104" cy="1902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4" id="452" name="Google Shape;452;p8"/>
          <p:cNvPicPr preferRelativeResize="0"/>
          <p:nvPr/>
        </p:nvPicPr>
        <p:blipFill rotWithShape="1">
          <a:blip r:embed="rId99">
            <a:alphaModFix/>
          </a:blip>
          <a:srcRect b="0" l="0" r="0" t="0"/>
          <a:stretch/>
        </p:blipFill>
        <p:spPr>
          <a:xfrm>
            <a:off x="21787885" y="6263661"/>
            <a:ext cx="181341" cy="1875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5" id="453" name="Google Shape;453;p8"/>
          <p:cNvPicPr preferRelativeResize="0"/>
          <p:nvPr/>
        </p:nvPicPr>
        <p:blipFill rotWithShape="1">
          <a:blip r:embed="rId100">
            <a:alphaModFix/>
          </a:blip>
          <a:srcRect b="0" l="0" r="0" t="0"/>
          <a:stretch/>
        </p:blipFill>
        <p:spPr>
          <a:xfrm>
            <a:off x="21603236" y="7290959"/>
            <a:ext cx="198768" cy="192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6" id="454" name="Google Shape;454;p8"/>
          <p:cNvPicPr preferRelativeResize="0"/>
          <p:nvPr/>
        </p:nvPicPr>
        <p:blipFill rotWithShape="1">
          <a:blip r:embed="rId101">
            <a:alphaModFix/>
          </a:blip>
          <a:srcRect b="0" l="0" r="0" t="0"/>
          <a:stretch/>
        </p:blipFill>
        <p:spPr>
          <a:xfrm>
            <a:off x="20341556" y="7008075"/>
            <a:ext cx="161175" cy="2100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7" id="455" name="Google Shape;455;p8"/>
          <p:cNvPicPr preferRelativeResize="0"/>
          <p:nvPr/>
        </p:nvPicPr>
        <p:blipFill rotWithShape="1">
          <a:blip r:embed="rId102">
            <a:alphaModFix/>
          </a:blip>
          <a:srcRect b="0" l="0" r="0" t="0"/>
          <a:stretch/>
        </p:blipFill>
        <p:spPr>
          <a:xfrm>
            <a:off x="20442144" y="7103627"/>
            <a:ext cx="86027" cy="545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8" id="456" name="Google Shape;456;p8"/>
          <p:cNvPicPr preferRelativeResize="0"/>
          <p:nvPr/>
        </p:nvPicPr>
        <p:blipFill rotWithShape="1">
          <a:blip r:embed="rId103">
            <a:alphaModFix/>
          </a:blip>
          <a:srcRect b="0" l="0" r="0" t="0"/>
          <a:stretch/>
        </p:blipFill>
        <p:spPr>
          <a:xfrm>
            <a:off x="22007050" y="6842038"/>
            <a:ext cx="199600" cy="1971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9" id="457" name="Google Shape;457;p8"/>
          <p:cNvPicPr preferRelativeResize="0"/>
          <p:nvPr/>
        </p:nvPicPr>
        <p:blipFill rotWithShape="1">
          <a:blip r:embed="rId104">
            <a:alphaModFix/>
          </a:blip>
          <a:srcRect b="0" l="0" r="0" t="0"/>
          <a:stretch/>
        </p:blipFill>
        <p:spPr>
          <a:xfrm>
            <a:off x="20456976" y="6340009"/>
            <a:ext cx="108612" cy="648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0" id="458" name="Google Shape;458;p8"/>
          <p:cNvPicPr preferRelativeResize="0"/>
          <p:nvPr/>
        </p:nvPicPr>
        <p:blipFill rotWithShape="1">
          <a:blip r:embed="rId105">
            <a:alphaModFix/>
          </a:blip>
          <a:srcRect b="0" l="0" r="0" t="0"/>
          <a:stretch/>
        </p:blipFill>
        <p:spPr>
          <a:xfrm>
            <a:off x="20548181" y="6342967"/>
            <a:ext cx="59264" cy="1044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1" id="459" name="Google Shape;459;p8"/>
          <p:cNvPicPr preferRelativeResize="0"/>
          <p:nvPr/>
        </p:nvPicPr>
        <p:blipFill rotWithShape="1">
          <a:blip r:embed="rId106">
            <a:alphaModFix/>
          </a:blip>
          <a:srcRect b="0" l="0" r="0" t="0"/>
          <a:stretch/>
        </p:blipFill>
        <p:spPr>
          <a:xfrm>
            <a:off x="20516685" y="6248901"/>
            <a:ext cx="136674" cy="1110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2" id="460" name="Google Shape;460;p8"/>
          <p:cNvPicPr preferRelativeResize="0"/>
          <p:nvPr/>
        </p:nvPicPr>
        <p:blipFill rotWithShape="1">
          <a:blip r:embed="rId107">
            <a:alphaModFix/>
          </a:blip>
          <a:srcRect b="0" l="0" r="0" t="0"/>
          <a:stretch/>
        </p:blipFill>
        <p:spPr>
          <a:xfrm>
            <a:off x="21821703" y="6255234"/>
            <a:ext cx="59663" cy="1079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3" id="461" name="Google Shape;461;p8"/>
          <p:cNvPicPr preferRelativeResize="0"/>
          <p:nvPr/>
        </p:nvPicPr>
        <p:blipFill rotWithShape="1">
          <a:blip r:embed="rId108">
            <a:alphaModFix/>
          </a:blip>
          <a:srcRect b="0" l="0" r="0" t="0"/>
          <a:stretch/>
        </p:blipFill>
        <p:spPr>
          <a:xfrm>
            <a:off x="21777613" y="6302704"/>
            <a:ext cx="184561" cy="1596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4" id="462" name="Google Shape;462;p8"/>
          <p:cNvPicPr preferRelativeResize="0"/>
          <p:nvPr/>
        </p:nvPicPr>
        <p:blipFill rotWithShape="1">
          <a:blip r:embed="rId109">
            <a:alphaModFix/>
          </a:blip>
          <a:srcRect b="0" l="0" r="0" t="0"/>
          <a:stretch/>
        </p:blipFill>
        <p:spPr>
          <a:xfrm>
            <a:off x="22008318" y="6875463"/>
            <a:ext cx="111285" cy="761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5" id="463" name="Google Shape;463;p8"/>
          <p:cNvPicPr preferRelativeResize="0"/>
          <p:nvPr/>
        </p:nvPicPr>
        <p:blipFill rotWithShape="1">
          <a:blip r:embed="rId110">
            <a:alphaModFix/>
          </a:blip>
          <a:srcRect b="0" l="0" r="0" t="0"/>
          <a:stretch/>
        </p:blipFill>
        <p:spPr>
          <a:xfrm>
            <a:off x="22023925" y="6929133"/>
            <a:ext cx="105795" cy="1197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6" id="464" name="Google Shape;464;p8"/>
          <p:cNvPicPr preferRelativeResize="0"/>
          <p:nvPr/>
        </p:nvPicPr>
        <p:blipFill rotWithShape="1">
          <a:blip r:embed="rId111">
            <a:alphaModFix/>
          </a:blip>
          <a:srcRect b="0" l="0" r="0" t="0"/>
          <a:stretch/>
        </p:blipFill>
        <p:spPr>
          <a:xfrm>
            <a:off x="22114688" y="6916364"/>
            <a:ext cx="89876" cy="724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7" id="465" name="Google Shape;465;p8"/>
          <p:cNvPicPr preferRelativeResize="0"/>
          <p:nvPr/>
        </p:nvPicPr>
        <p:blipFill rotWithShape="1">
          <a:blip r:embed="rId112">
            <a:alphaModFix/>
          </a:blip>
          <a:srcRect b="0" l="0" r="0" t="0"/>
          <a:stretch/>
        </p:blipFill>
        <p:spPr>
          <a:xfrm>
            <a:off x="22115045" y="6845095"/>
            <a:ext cx="78656" cy="880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8" id="466" name="Google Shape;466;p8"/>
          <p:cNvPicPr preferRelativeResize="0"/>
          <p:nvPr/>
        </p:nvPicPr>
        <p:blipFill rotWithShape="1">
          <a:blip r:embed="rId113">
            <a:alphaModFix/>
          </a:blip>
          <a:srcRect b="0" l="0" r="0" t="0"/>
          <a:stretch/>
        </p:blipFill>
        <p:spPr>
          <a:xfrm>
            <a:off x="21592072" y="7361646"/>
            <a:ext cx="116745" cy="76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9" id="467" name="Google Shape;467;p8"/>
          <p:cNvPicPr preferRelativeResize="0"/>
          <p:nvPr/>
        </p:nvPicPr>
        <p:blipFill rotWithShape="1">
          <a:blip r:embed="rId114">
            <a:alphaModFix/>
          </a:blip>
          <a:srcRect b="0" l="0" r="0" t="0"/>
          <a:stretch/>
        </p:blipFill>
        <p:spPr>
          <a:xfrm>
            <a:off x="21688803" y="7279227"/>
            <a:ext cx="65425" cy="95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0" id="468" name="Google Shape;468;p8"/>
          <p:cNvPicPr preferRelativeResize="0"/>
          <p:nvPr/>
        </p:nvPicPr>
        <p:blipFill rotWithShape="1">
          <a:blip r:embed="rId115">
            <a:alphaModFix/>
          </a:blip>
          <a:srcRect b="0" l="0" r="0" t="0"/>
          <a:stretch/>
        </p:blipFill>
        <p:spPr>
          <a:xfrm>
            <a:off x="21710166" y="7353820"/>
            <a:ext cx="88166" cy="595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1" id="469" name="Google Shape;469;p8"/>
          <p:cNvPicPr preferRelativeResize="0"/>
          <p:nvPr/>
        </p:nvPicPr>
        <p:blipFill rotWithShape="1">
          <a:blip r:embed="rId116">
            <a:alphaModFix/>
          </a:blip>
          <a:srcRect b="0" l="0" r="0" t="0"/>
          <a:stretch/>
        </p:blipFill>
        <p:spPr>
          <a:xfrm>
            <a:off x="20330745" y="7076839"/>
            <a:ext cx="102415" cy="644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2" id="470" name="Google Shape;470;p8"/>
          <p:cNvPicPr preferRelativeResize="0"/>
          <p:nvPr/>
        </p:nvPicPr>
        <p:blipFill rotWithShape="1">
          <a:blip r:embed="rId117">
            <a:alphaModFix/>
          </a:blip>
          <a:srcRect b="0" l="0" r="0" t="0"/>
          <a:stretch/>
        </p:blipFill>
        <p:spPr>
          <a:xfrm>
            <a:off x="20390814" y="7105333"/>
            <a:ext cx="72670" cy="1188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3" id="471" name="Google Shape;471;p8"/>
          <p:cNvPicPr preferRelativeResize="0"/>
          <p:nvPr/>
        </p:nvPicPr>
        <p:blipFill rotWithShape="1">
          <a:blip r:embed="rId118">
            <a:alphaModFix/>
          </a:blip>
          <a:srcRect b="0" l="0" r="0" t="0"/>
          <a:stretch/>
        </p:blipFill>
        <p:spPr>
          <a:xfrm>
            <a:off x="20398447" y="7004955"/>
            <a:ext cx="65502" cy="1074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4" id="472" name="Google Shape;472;p8"/>
          <p:cNvPicPr preferRelativeResize="0"/>
          <p:nvPr/>
        </p:nvPicPr>
        <p:blipFill rotWithShape="1">
          <a:blip r:embed="rId119">
            <a:alphaModFix/>
          </a:blip>
          <a:srcRect b="0" l="0" r="0" t="0"/>
          <a:stretch/>
        </p:blipFill>
        <p:spPr>
          <a:xfrm>
            <a:off x="20446260" y="7081993"/>
            <a:ext cx="57476" cy="272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5" id="473" name="Google Shape;473;p8"/>
          <p:cNvPicPr preferRelativeResize="0"/>
          <p:nvPr/>
        </p:nvPicPr>
        <p:blipFill rotWithShape="1">
          <a:blip r:embed="rId120">
            <a:alphaModFix/>
          </a:blip>
          <a:srcRect b="0" l="0" r="0" t="0"/>
          <a:stretch/>
        </p:blipFill>
        <p:spPr>
          <a:xfrm>
            <a:off x="20446423" y="7108093"/>
            <a:ext cx="71843" cy="414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6" id="474" name="Google Shape;474;p8"/>
          <p:cNvPicPr preferRelativeResize="0"/>
          <p:nvPr/>
        </p:nvPicPr>
        <p:blipFill rotWithShape="1">
          <a:blip r:embed="rId121">
            <a:alphaModFix/>
          </a:blip>
          <a:srcRect b="0" l="0" r="0" t="0"/>
          <a:stretch/>
        </p:blipFill>
        <p:spPr>
          <a:xfrm>
            <a:off x="20450458" y="7088237"/>
            <a:ext cx="51439" cy="17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7" id="475" name="Google Shape;475;p8"/>
          <p:cNvPicPr preferRelativeResize="0"/>
          <p:nvPr/>
        </p:nvPicPr>
        <p:blipFill rotWithShape="1">
          <a:blip r:embed="rId122">
            <a:alphaModFix/>
          </a:blip>
          <a:srcRect b="0" l="0" r="0" t="0"/>
          <a:stretch/>
        </p:blipFill>
        <p:spPr>
          <a:xfrm>
            <a:off x="20438098" y="7084224"/>
            <a:ext cx="52968" cy="26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8" id="476" name="Google Shape;476;p8"/>
          <p:cNvPicPr preferRelativeResize="0"/>
          <p:nvPr/>
        </p:nvPicPr>
        <p:blipFill rotWithShape="1">
          <a:blip r:embed="rId123">
            <a:alphaModFix/>
          </a:blip>
          <a:srcRect b="0" l="0" r="0" t="0"/>
          <a:stretch/>
        </p:blipFill>
        <p:spPr>
          <a:xfrm>
            <a:off x="19765061" y="5287317"/>
            <a:ext cx="155994" cy="37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9" id="477" name="Google Shape;477;p8"/>
          <p:cNvPicPr preferRelativeResize="0"/>
          <p:nvPr/>
        </p:nvPicPr>
        <p:blipFill rotWithShape="1">
          <a:blip r:embed="rId124">
            <a:alphaModFix/>
          </a:blip>
          <a:srcRect b="0" l="0" r="0" t="0"/>
          <a:stretch/>
        </p:blipFill>
        <p:spPr>
          <a:xfrm>
            <a:off x="19604459" y="4862776"/>
            <a:ext cx="388739" cy="4606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0" id="478" name="Google Shape;478;p8"/>
          <p:cNvPicPr preferRelativeResize="0"/>
          <p:nvPr/>
        </p:nvPicPr>
        <p:blipFill rotWithShape="1">
          <a:blip r:embed="rId125">
            <a:alphaModFix/>
          </a:blip>
          <a:srcRect b="0" l="0" r="0" t="0"/>
          <a:stretch/>
        </p:blipFill>
        <p:spPr>
          <a:xfrm>
            <a:off x="19707052" y="5021965"/>
            <a:ext cx="188452" cy="283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1" id="479" name="Google Shape;479;p8"/>
          <p:cNvPicPr preferRelativeResize="0"/>
          <p:nvPr/>
        </p:nvPicPr>
        <p:blipFill rotWithShape="1">
          <a:blip r:embed="rId126">
            <a:alphaModFix/>
          </a:blip>
          <a:srcRect b="0" l="0" r="0" t="0"/>
          <a:stretch/>
        </p:blipFill>
        <p:spPr>
          <a:xfrm>
            <a:off x="19597786" y="4864313"/>
            <a:ext cx="398561" cy="3389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2" id="480" name="Google Shape;480;p8"/>
          <p:cNvPicPr preferRelativeResize="0"/>
          <p:nvPr/>
        </p:nvPicPr>
        <p:blipFill rotWithShape="1">
          <a:blip r:embed="rId127">
            <a:alphaModFix/>
          </a:blip>
          <a:srcRect b="0" l="0" r="0" t="0"/>
          <a:stretch/>
        </p:blipFill>
        <p:spPr>
          <a:xfrm>
            <a:off x="19771965" y="5327715"/>
            <a:ext cx="156789" cy="904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3" id="481" name="Google Shape;481;p8"/>
          <p:cNvPicPr preferRelativeResize="0"/>
          <p:nvPr/>
        </p:nvPicPr>
        <p:blipFill rotWithShape="1">
          <a:blip r:embed="rId128">
            <a:alphaModFix/>
          </a:blip>
          <a:srcRect b="0" l="0" r="0" t="0"/>
          <a:stretch/>
        </p:blipFill>
        <p:spPr>
          <a:xfrm>
            <a:off x="19731908" y="5233470"/>
            <a:ext cx="33557" cy="916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4" id="482" name="Google Shape;482;p8"/>
          <p:cNvPicPr preferRelativeResize="0"/>
          <p:nvPr/>
        </p:nvPicPr>
        <p:blipFill rotWithShape="1">
          <a:blip r:embed="rId129">
            <a:alphaModFix/>
          </a:blip>
          <a:srcRect b="0" l="0" r="0" t="0"/>
          <a:stretch/>
        </p:blipFill>
        <p:spPr>
          <a:xfrm>
            <a:off x="19588222" y="4943354"/>
            <a:ext cx="95926" cy="2781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5" id="483" name="Google Shape;483;p8"/>
          <p:cNvPicPr preferRelativeResize="0"/>
          <p:nvPr/>
        </p:nvPicPr>
        <p:blipFill rotWithShape="1">
          <a:blip r:embed="rId130">
            <a:alphaModFix/>
          </a:blip>
          <a:srcRect b="0" l="0" r="0" t="0"/>
          <a:stretch/>
        </p:blipFill>
        <p:spPr>
          <a:xfrm>
            <a:off x="19665464" y="4700194"/>
            <a:ext cx="30932" cy="754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6" id="484" name="Google Shape;484;p8"/>
          <p:cNvPicPr preferRelativeResize="0"/>
          <p:nvPr/>
        </p:nvPicPr>
        <p:blipFill rotWithShape="1">
          <a:blip r:embed="rId131">
            <a:alphaModFix/>
          </a:blip>
          <a:srcRect b="0" l="0" r="0" t="0"/>
          <a:stretch/>
        </p:blipFill>
        <p:spPr>
          <a:xfrm>
            <a:off x="19434365" y="4900515"/>
            <a:ext cx="94285" cy="44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7" id="485" name="Google Shape;485;p8"/>
          <p:cNvPicPr preferRelativeResize="0"/>
          <p:nvPr/>
        </p:nvPicPr>
        <p:blipFill rotWithShape="1">
          <a:blip r:embed="rId132">
            <a:alphaModFix/>
          </a:blip>
          <a:srcRect b="0" l="0" r="0" t="0"/>
          <a:stretch/>
        </p:blipFill>
        <p:spPr>
          <a:xfrm>
            <a:off x="19422112" y="5148103"/>
            <a:ext cx="88183" cy="449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8" id="486" name="Google Shape;486;p8"/>
          <p:cNvPicPr preferRelativeResize="0"/>
          <p:nvPr/>
        </p:nvPicPr>
        <p:blipFill rotWithShape="1">
          <a:blip r:embed="rId133">
            <a:alphaModFix/>
          </a:blip>
          <a:srcRect b="0" l="0" r="0" t="0"/>
          <a:stretch/>
        </p:blipFill>
        <p:spPr>
          <a:xfrm>
            <a:off x="19960181" y="4775882"/>
            <a:ext cx="65591" cy="819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9" id="487" name="Google Shape;487;p8"/>
          <p:cNvPicPr preferRelativeResize="0"/>
          <p:nvPr/>
        </p:nvPicPr>
        <p:blipFill rotWithShape="1">
          <a:blip r:embed="rId134">
            <a:alphaModFix/>
          </a:blip>
          <a:srcRect b="0" l="0" r="0" t="0"/>
          <a:stretch/>
        </p:blipFill>
        <p:spPr>
          <a:xfrm>
            <a:off x="19665491" y="4685776"/>
            <a:ext cx="43098" cy="1002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0" id="488" name="Google Shape;488;p8"/>
          <p:cNvPicPr preferRelativeResize="0"/>
          <p:nvPr/>
        </p:nvPicPr>
        <p:blipFill rotWithShape="1">
          <a:blip r:embed="rId135">
            <a:alphaModFix/>
          </a:blip>
          <a:srcRect b="0" l="0" r="0" t="0"/>
          <a:stretch/>
        </p:blipFill>
        <p:spPr>
          <a:xfrm>
            <a:off x="19657172" y="4694482"/>
            <a:ext cx="49588" cy="1116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1" id="489" name="Google Shape;489;p8"/>
          <p:cNvPicPr preferRelativeResize="0"/>
          <p:nvPr/>
        </p:nvPicPr>
        <p:blipFill rotWithShape="1">
          <a:blip r:embed="rId136">
            <a:alphaModFix/>
          </a:blip>
          <a:srcRect b="0" l="0" r="0" t="0"/>
          <a:stretch/>
        </p:blipFill>
        <p:spPr>
          <a:xfrm>
            <a:off x="19428282" y="4900515"/>
            <a:ext cx="96244" cy="367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2" id="490" name="Google Shape;490;p8"/>
          <p:cNvPicPr preferRelativeResize="0"/>
          <p:nvPr/>
        </p:nvPicPr>
        <p:blipFill rotWithShape="1">
          <a:blip r:embed="rId137">
            <a:alphaModFix/>
          </a:blip>
          <a:srcRect b="0" l="0" r="0" t="0"/>
          <a:stretch/>
        </p:blipFill>
        <p:spPr>
          <a:xfrm>
            <a:off x="19417878" y="5164304"/>
            <a:ext cx="75820" cy="348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3" id="491" name="Google Shape;491;p8"/>
          <p:cNvPicPr preferRelativeResize="0"/>
          <p:nvPr/>
        </p:nvPicPr>
        <p:blipFill rotWithShape="1">
          <a:blip r:embed="rId138">
            <a:alphaModFix/>
          </a:blip>
          <a:srcRect b="0" l="0" r="0" t="0"/>
          <a:stretch/>
        </p:blipFill>
        <p:spPr>
          <a:xfrm>
            <a:off x="19976450" y="4794120"/>
            <a:ext cx="40973" cy="430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4" id="492" name="Google Shape;492;p8"/>
          <p:cNvPicPr preferRelativeResize="0"/>
          <p:nvPr/>
        </p:nvPicPr>
        <p:blipFill rotWithShape="1">
          <a:blip r:embed="rId139">
            <a:alphaModFix/>
          </a:blip>
          <a:srcRect b="0" l="0" r="0" t="0"/>
          <a:stretch/>
        </p:blipFill>
        <p:spPr>
          <a:xfrm>
            <a:off x="19702361" y="5225693"/>
            <a:ext cx="53277" cy="941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5" id="493" name="Google Shape;493;p8"/>
          <p:cNvPicPr preferRelativeResize="0"/>
          <p:nvPr/>
        </p:nvPicPr>
        <p:blipFill rotWithShape="1">
          <a:blip r:embed="rId140">
            <a:alphaModFix/>
          </a:blip>
          <a:srcRect b="0" l="0" r="0" t="0"/>
          <a:stretch/>
        </p:blipFill>
        <p:spPr>
          <a:xfrm>
            <a:off x="19268614" y="5566414"/>
            <a:ext cx="781358" cy="3964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6" id="494" name="Google Shape;494;p8"/>
          <p:cNvPicPr preferRelativeResize="0"/>
          <p:nvPr/>
        </p:nvPicPr>
        <p:blipFill rotWithShape="1">
          <a:blip r:embed="rId141">
            <a:alphaModFix/>
          </a:blip>
          <a:srcRect b="0" l="0" r="0" t="0"/>
          <a:stretch/>
        </p:blipFill>
        <p:spPr>
          <a:xfrm>
            <a:off x="20476374" y="5051886"/>
            <a:ext cx="492112" cy="4441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7" id="495" name="Google Shape;495;p8"/>
          <p:cNvPicPr preferRelativeResize="0"/>
          <p:nvPr/>
        </p:nvPicPr>
        <p:blipFill rotWithShape="1">
          <a:blip r:embed="rId142">
            <a:alphaModFix/>
          </a:blip>
          <a:srcRect b="0" l="0" r="0" t="0"/>
          <a:stretch/>
        </p:blipFill>
        <p:spPr>
          <a:xfrm>
            <a:off x="19519737" y="5663357"/>
            <a:ext cx="294731" cy="1415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8" id="496" name="Google Shape;496;p8"/>
          <p:cNvPicPr preferRelativeResize="0"/>
          <p:nvPr/>
        </p:nvPicPr>
        <p:blipFill rotWithShape="1">
          <a:blip r:embed="rId143">
            <a:alphaModFix/>
          </a:blip>
          <a:srcRect b="0" l="0" r="0" t="0"/>
          <a:stretch/>
        </p:blipFill>
        <p:spPr>
          <a:xfrm>
            <a:off x="20468043" y="5199791"/>
            <a:ext cx="243485" cy="686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9" id="497" name="Google Shape;497;p8"/>
          <p:cNvPicPr preferRelativeResize="0"/>
          <p:nvPr/>
        </p:nvPicPr>
        <p:blipFill rotWithShape="1">
          <a:blip r:embed="rId144">
            <a:alphaModFix/>
          </a:blip>
          <a:srcRect b="0" l="0" r="0" t="0"/>
          <a:stretch/>
        </p:blipFill>
        <p:spPr>
          <a:xfrm>
            <a:off x="20552655" y="5320333"/>
            <a:ext cx="128619" cy="38746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8"/>
          <p:cNvSpPr txBox="1"/>
          <p:nvPr/>
        </p:nvSpPr>
        <p:spPr>
          <a:xfrm>
            <a:off x="10085060" y="6527800"/>
            <a:ext cx="9530424" cy="26923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3045E"/>
              </a:buClr>
              <a:buSzPts val="10000"/>
              <a:buFont typeface="Helvetica Neue"/>
              <a:buNone/>
            </a:pPr>
            <a:r>
              <a:rPr b="1" i="0" lang="en-US" sz="10000" u="none" cap="none" strike="noStrike">
                <a:solidFill>
                  <a:srgbClr val="0304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Internal &amp; External Issues</a:t>
            </a:r>
            <a:endParaRPr/>
          </a:p>
        </p:txBody>
      </p:sp>
      <p:sp>
        <p:nvSpPr>
          <p:cNvPr id="499" name="Google Shape;499;p8"/>
          <p:cNvSpPr txBox="1"/>
          <p:nvPr/>
        </p:nvSpPr>
        <p:spPr>
          <a:xfrm>
            <a:off x="10085059" y="5156200"/>
            <a:ext cx="1591933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45E"/>
              </a:buClr>
              <a:buSzPts val="10000"/>
              <a:buFont typeface="Helvetica Neue Light"/>
              <a:buNone/>
            </a:pPr>
            <a:r>
              <a:rPr b="0" i="0" lang="en-US" sz="10000" u="none" cap="none" strike="noStrike">
                <a:solidFill>
                  <a:srgbClr val="0304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B.</a:t>
            </a:r>
            <a:endParaRPr/>
          </a:p>
        </p:txBody>
      </p:sp>
      <p:pic>
        <p:nvPicPr>
          <p:cNvPr descr="Image 150" id="500" name="Google Shape;500;p8"/>
          <p:cNvPicPr preferRelativeResize="0"/>
          <p:nvPr/>
        </p:nvPicPr>
        <p:blipFill rotWithShape="1">
          <a:blip r:embed="rId145">
            <a:alphaModFix/>
          </a:blip>
          <a:srcRect b="0" l="0" r="0" t="0"/>
          <a:stretch/>
        </p:blipFill>
        <p:spPr>
          <a:xfrm>
            <a:off x="8357644" y="9906000"/>
            <a:ext cx="1435280" cy="19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8"/>
          <p:cNvSpPr/>
          <p:nvPr/>
        </p:nvSpPr>
        <p:spPr>
          <a:xfrm>
            <a:off x="609675" y="6136078"/>
            <a:ext cx="6446730" cy="6445923"/>
          </a:xfrm>
          <a:prstGeom prst="ellipse">
            <a:avLst/>
          </a:prstGeom>
          <a:solidFill>
            <a:srgbClr val="03B1D3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151" id="502" name="Google Shape;502;p8"/>
          <p:cNvPicPr preferRelativeResize="0"/>
          <p:nvPr/>
        </p:nvPicPr>
        <p:blipFill rotWithShape="1">
          <a:blip r:embed="rId146">
            <a:alphaModFix/>
          </a:blip>
          <a:srcRect b="0" l="0" r="0" t="0"/>
          <a:stretch/>
        </p:blipFill>
        <p:spPr>
          <a:xfrm>
            <a:off x="609674" y="6057900"/>
            <a:ext cx="7620956" cy="6524098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8"/>
          <p:cNvSpPr txBox="1"/>
          <p:nvPr/>
        </p:nvSpPr>
        <p:spPr>
          <a:xfrm>
            <a:off x="10085050" y="9994900"/>
            <a:ext cx="127839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Helvetica Neue"/>
              <a:buNone/>
            </a:pPr>
            <a:r>
              <a:rPr b="0" i="0" lang="en-US" sz="7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Let’s </a:t>
            </a:r>
            <a:r>
              <a:rPr b="1" i="0" lang="en-US" sz="7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focus </a:t>
            </a:r>
            <a:r>
              <a:rPr b="0" i="0" lang="en-US" sz="7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 some of the things that need immediate attention</a:t>
            </a:r>
            <a:endParaRPr/>
          </a:p>
        </p:txBody>
      </p:sp>
      <p:pic>
        <p:nvPicPr>
          <p:cNvPr descr="Image 152" id="504" name="Google Shape;504;p8"/>
          <p:cNvPicPr preferRelativeResize="0"/>
          <p:nvPr/>
        </p:nvPicPr>
        <p:blipFill rotWithShape="1">
          <a:blip r:embed="rId147">
            <a:alphaModFix/>
          </a:blip>
          <a:srcRect b="0" l="0" r="0" t="0"/>
          <a:stretch/>
        </p:blipFill>
        <p:spPr>
          <a:xfrm>
            <a:off x="4318539" y="0"/>
            <a:ext cx="6846157" cy="3009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3" id="505" name="Google Shape;505;p8"/>
          <p:cNvPicPr preferRelativeResize="0"/>
          <p:nvPr/>
        </p:nvPicPr>
        <p:blipFill rotWithShape="1">
          <a:blip r:embed="rId148">
            <a:alphaModFix/>
          </a:blip>
          <a:srcRect b="0" l="0" r="0" t="0"/>
          <a:stretch/>
        </p:blipFill>
        <p:spPr>
          <a:xfrm>
            <a:off x="20665482" y="660400"/>
            <a:ext cx="609779" cy="664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4" id="506" name="Google Shape;506;p8"/>
          <p:cNvPicPr preferRelativeResize="0"/>
          <p:nvPr/>
        </p:nvPicPr>
        <p:blipFill rotWithShape="1">
          <a:blip r:embed="rId149">
            <a:alphaModFix/>
          </a:blip>
          <a:srcRect b="0" l="0" r="0" t="0"/>
          <a:stretch/>
        </p:blipFill>
        <p:spPr>
          <a:xfrm>
            <a:off x="20754640" y="749799"/>
            <a:ext cx="431591" cy="4859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5" id="507" name="Google Shape;507;p8"/>
          <p:cNvPicPr preferRelativeResize="0"/>
          <p:nvPr/>
        </p:nvPicPr>
        <p:blipFill rotWithShape="1">
          <a:blip r:embed="rId150">
            <a:alphaModFix/>
          </a:blip>
          <a:srcRect b="0" l="0" r="0" t="0"/>
          <a:stretch/>
        </p:blipFill>
        <p:spPr>
          <a:xfrm>
            <a:off x="21390906" y="705275"/>
            <a:ext cx="2406485" cy="4304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6" id="508" name="Google Shape;508;p8"/>
          <p:cNvPicPr preferRelativeResize="0"/>
          <p:nvPr/>
        </p:nvPicPr>
        <p:blipFill rotWithShape="1">
          <a:blip r:embed="rId151">
            <a:alphaModFix/>
          </a:blip>
          <a:srcRect b="0" l="0" r="0" t="0"/>
          <a:stretch/>
        </p:blipFill>
        <p:spPr>
          <a:xfrm>
            <a:off x="21377377" y="1134286"/>
            <a:ext cx="2422026" cy="244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0" id="513" name="Google Shape;51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" id="514" name="Google Shape;51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3711713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" id="515" name="Google Shape;51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1812" y="0"/>
            <a:ext cx="10986874" cy="9613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9"/>
          <p:cNvSpPr txBox="1"/>
          <p:nvPr/>
        </p:nvSpPr>
        <p:spPr>
          <a:xfrm>
            <a:off x="1591924" y="1358900"/>
            <a:ext cx="76212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45E"/>
              </a:buClr>
              <a:buSzPts val="7000"/>
              <a:buFont typeface="Helvetica Neue"/>
              <a:buNone/>
            </a:pPr>
            <a:r>
              <a:rPr b="1" i="0" lang="en-US" sz="7000" u="none" cap="none" strike="noStrike">
                <a:solidFill>
                  <a:srgbClr val="0304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Internal Issues</a:t>
            </a:r>
            <a:endParaRPr/>
          </a:p>
        </p:txBody>
      </p:sp>
      <p:sp>
        <p:nvSpPr>
          <p:cNvPr id="517" name="Google Shape;517;p9"/>
          <p:cNvSpPr/>
          <p:nvPr/>
        </p:nvSpPr>
        <p:spPr>
          <a:xfrm>
            <a:off x="1689311" y="2971800"/>
            <a:ext cx="9386473" cy="1460500"/>
          </a:xfrm>
          <a:prstGeom prst="roundRect">
            <a:avLst>
              <a:gd fmla="val 17530" name="adj"/>
            </a:avLst>
          </a:prstGeom>
          <a:solidFill>
            <a:srgbClr val="03B1D3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9"/>
          <p:cNvSpPr txBox="1"/>
          <p:nvPr/>
        </p:nvSpPr>
        <p:spPr>
          <a:xfrm>
            <a:off x="2159269" y="3213100"/>
            <a:ext cx="7269544" cy="10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Overworked &amp; burnt-out staff, often working weekends</a:t>
            </a:r>
            <a:endParaRPr/>
          </a:p>
        </p:txBody>
      </p:sp>
      <p:sp>
        <p:nvSpPr>
          <p:cNvPr id="519" name="Google Shape;519;p9"/>
          <p:cNvSpPr/>
          <p:nvPr/>
        </p:nvSpPr>
        <p:spPr>
          <a:xfrm>
            <a:off x="1689311" y="4508500"/>
            <a:ext cx="9386473" cy="1041400"/>
          </a:xfrm>
          <a:prstGeom prst="roundRect">
            <a:avLst>
              <a:gd fmla="val 24585" name="adj"/>
            </a:avLst>
          </a:prstGeom>
          <a:solidFill>
            <a:srgbClr val="03B1D3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9"/>
          <p:cNvSpPr txBox="1"/>
          <p:nvPr/>
        </p:nvSpPr>
        <p:spPr>
          <a:xfrm>
            <a:off x="2159276" y="4787900"/>
            <a:ext cx="8575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Customer engagement is extremely low</a:t>
            </a:r>
            <a:endParaRPr/>
          </a:p>
        </p:txBody>
      </p:sp>
      <p:sp>
        <p:nvSpPr>
          <p:cNvPr id="521" name="Google Shape;521;p9"/>
          <p:cNvSpPr/>
          <p:nvPr/>
        </p:nvSpPr>
        <p:spPr>
          <a:xfrm>
            <a:off x="1689311" y="5626100"/>
            <a:ext cx="9386473" cy="1460500"/>
          </a:xfrm>
          <a:prstGeom prst="roundRect">
            <a:avLst>
              <a:gd fmla="val 17530" name="adj"/>
            </a:avLst>
          </a:prstGeom>
          <a:solidFill>
            <a:srgbClr val="03B1D3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9"/>
          <p:cNvSpPr txBox="1"/>
          <p:nvPr/>
        </p:nvSpPr>
        <p:spPr>
          <a:xfrm>
            <a:off x="2159269" y="5829300"/>
            <a:ext cx="8933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There are no content moderation and safety standards in place; </a:t>
            </a:r>
            <a:r>
              <a:rPr b="1" lang="en-US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it’s all manual</a:t>
            </a:r>
            <a:endParaRPr/>
          </a:p>
        </p:txBody>
      </p:sp>
      <p:sp>
        <p:nvSpPr>
          <p:cNvPr id="523" name="Google Shape;523;p9"/>
          <p:cNvSpPr/>
          <p:nvPr/>
        </p:nvSpPr>
        <p:spPr>
          <a:xfrm>
            <a:off x="1689311" y="7162800"/>
            <a:ext cx="9386473" cy="1460500"/>
          </a:xfrm>
          <a:prstGeom prst="roundRect">
            <a:avLst>
              <a:gd fmla="val 17530" name="adj"/>
            </a:avLst>
          </a:prstGeom>
          <a:solidFill>
            <a:srgbClr val="03B1D3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9"/>
          <p:cNvSpPr txBox="1"/>
          <p:nvPr/>
        </p:nvSpPr>
        <p:spPr>
          <a:xfrm>
            <a:off x="2159269" y="7366000"/>
            <a:ext cx="8933452" cy="10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Lack of data privacy and security standards, vulnerability to data breaches</a:t>
            </a:r>
            <a:endParaRPr/>
          </a:p>
        </p:txBody>
      </p:sp>
      <p:sp>
        <p:nvSpPr>
          <p:cNvPr id="525" name="Google Shape;525;p9"/>
          <p:cNvSpPr txBox="1"/>
          <p:nvPr/>
        </p:nvSpPr>
        <p:spPr>
          <a:xfrm>
            <a:off x="13290102" y="6146800"/>
            <a:ext cx="83775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45E"/>
              </a:buClr>
              <a:buSzPts val="7000"/>
              <a:buFont typeface="Helvetica Neue"/>
              <a:buNone/>
            </a:pPr>
            <a:r>
              <a:rPr b="1" i="0" lang="en-US" sz="7000" u="none" cap="none" strike="noStrike">
                <a:solidFill>
                  <a:srgbClr val="0304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External Issues</a:t>
            </a:r>
            <a:endParaRPr/>
          </a:p>
        </p:txBody>
      </p:sp>
      <p:pic>
        <p:nvPicPr>
          <p:cNvPr descr="Image 3" id="526" name="Google Shape;526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438280" y="7505700"/>
            <a:ext cx="10948769" cy="14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9"/>
          <p:cNvSpPr txBox="1"/>
          <p:nvPr/>
        </p:nvSpPr>
        <p:spPr>
          <a:xfrm>
            <a:off x="13908225" y="7670800"/>
            <a:ext cx="9479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Ever-changing user-base, switching between you and your competitors</a:t>
            </a:r>
            <a:endParaRPr/>
          </a:p>
        </p:txBody>
      </p:sp>
      <p:pic>
        <p:nvPicPr>
          <p:cNvPr descr="Image 4" id="528" name="Google Shape;52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438280" y="9093200"/>
            <a:ext cx="10948769" cy="14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9"/>
          <p:cNvSpPr txBox="1"/>
          <p:nvPr/>
        </p:nvSpPr>
        <p:spPr>
          <a:xfrm>
            <a:off x="13908237" y="9296400"/>
            <a:ext cx="9136676" cy="9679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Reputation management &amp; avoiding negative press in the social media industry</a:t>
            </a:r>
            <a:endParaRPr/>
          </a:p>
        </p:txBody>
      </p:sp>
      <p:pic>
        <p:nvPicPr>
          <p:cNvPr descr="Image 5" id="530" name="Google Shape;530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438280" y="10680700"/>
            <a:ext cx="10948769" cy="104140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9"/>
          <p:cNvSpPr txBox="1"/>
          <p:nvPr/>
        </p:nvSpPr>
        <p:spPr>
          <a:xfrm>
            <a:off x="14047949" y="10896600"/>
            <a:ext cx="10033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411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lang="en-US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Customer complaints due to difficult onboarding</a:t>
            </a:r>
            <a:endParaRPr/>
          </a:p>
        </p:txBody>
      </p:sp>
      <p:pic>
        <p:nvPicPr>
          <p:cNvPr descr="Image 6" id="532" name="Google Shape;532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438280" y="11836400"/>
            <a:ext cx="10948769" cy="14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9"/>
          <p:cNvSpPr txBox="1"/>
          <p:nvPr/>
        </p:nvSpPr>
        <p:spPr>
          <a:xfrm>
            <a:off x="14047948" y="12014200"/>
            <a:ext cx="9479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b="1" lang="en-US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Constant attacks from bots and nefarious agents threaten customer data</a:t>
            </a:r>
            <a:endParaRPr/>
          </a:p>
        </p:txBody>
      </p:sp>
      <p:pic>
        <p:nvPicPr>
          <p:cNvPr descr="Image 7" id="534" name="Google Shape;534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59469" y="10680700"/>
            <a:ext cx="6846157" cy="3035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" id="535" name="Google Shape;535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463683" y="427658"/>
            <a:ext cx="5309265" cy="47412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536" name="Google Shape;536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3482728" y="2664367"/>
            <a:ext cx="5227194" cy="24955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" id="537" name="Google Shape;537;p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4437245" y="3558290"/>
            <a:ext cx="390262" cy="16016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" id="538" name="Google Shape;538;p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5146286" y="2733587"/>
            <a:ext cx="3526757" cy="2426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" id="539" name="Google Shape;539;p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3626022" y="3867041"/>
            <a:ext cx="274136" cy="10615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" id="540" name="Google Shape;540;p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5342265" y="2051892"/>
            <a:ext cx="655668" cy="7511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" id="541" name="Google Shape;541;p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5911126" y="512957"/>
            <a:ext cx="2717393" cy="33021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" id="542" name="Google Shape;542;p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5739992" y="497684"/>
            <a:ext cx="2685509" cy="31956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" id="543" name="Google Shape;543;p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6595678" y="4175671"/>
            <a:ext cx="999144" cy="9825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" id="544" name="Google Shape;544;p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6424547" y="4170021"/>
            <a:ext cx="999144" cy="9881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" id="545" name="Google Shape;545;p9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4647051" y="2316828"/>
            <a:ext cx="188460" cy="1884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" id="546" name="Google Shape;546;p9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4773121" y="2542563"/>
            <a:ext cx="106712" cy="1060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" id="547" name="Google Shape;547;p9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4137859" y="1565948"/>
            <a:ext cx="741869" cy="7417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" id="548" name="Google Shape;548;p9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4319654" y="1890110"/>
            <a:ext cx="93455" cy="934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" id="549" name="Google Shape;549;p9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4462072" y="1890114"/>
            <a:ext cx="93455" cy="934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" id="550" name="Google Shape;550;p9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4604522" y="1890114"/>
            <a:ext cx="93455" cy="934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" id="551" name="Google Shape;551;p9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4240783" y="4830285"/>
            <a:ext cx="602241" cy="3318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" id="552" name="Google Shape;552;p9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4409190" y="4903282"/>
            <a:ext cx="55577" cy="1755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" id="553" name="Google Shape;553;p9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4509781" y="4880759"/>
            <a:ext cx="55577" cy="1756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" id="554" name="Google Shape;554;p9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4244572" y="4222789"/>
            <a:ext cx="1420194" cy="6333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" id="555" name="Google Shape;555;p9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4693543" y="4254325"/>
            <a:ext cx="1243060" cy="769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" id="556" name="Google Shape;556;p9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5011990" y="4871492"/>
            <a:ext cx="241731" cy="2464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" id="557" name="Google Shape;557;p9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4690157" y="4380284"/>
            <a:ext cx="941500" cy="4021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" id="558" name="Google Shape;558;p9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3973117" y="4228420"/>
            <a:ext cx="1191702" cy="8572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" id="559" name="Google Shape;559;p9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4306684" y="4361191"/>
            <a:ext cx="861737" cy="5159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" id="560" name="Google Shape;560;p9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14016344" y="4545019"/>
            <a:ext cx="161800" cy="1270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" id="561" name="Google Shape;561;p9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15725762" y="4493793"/>
            <a:ext cx="161800" cy="1270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" id="562" name="Google Shape;562;p9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14954237" y="4824229"/>
            <a:ext cx="146199" cy="2539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" id="563" name="Google Shape;563;p9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5205781" y="4842607"/>
            <a:ext cx="552557" cy="3218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" id="564" name="Google Shape;564;p9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5514028" y="4897608"/>
            <a:ext cx="39613" cy="1958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" id="565" name="Google Shape;565;p9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5425075" y="4914503"/>
            <a:ext cx="39613" cy="1958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" id="566" name="Google Shape;566;p9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4257757" y="2755394"/>
            <a:ext cx="493093" cy="3982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" id="567" name="Google Shape;567;p9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4508670" y="2862311"/>
            <a:ext cx="108095" cy="664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1" id="568" name="Google Shape;568;p9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14540569" y="2961407"/>
            <a:ext cx="85551" cy="701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2" id="569" name="Google Shape;569;p9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14530055" y="2780364"/>
            <a:ext cx="64954" cy="617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3" id="570" name="Google Shape;570;p9"/>
          <p:cNvPicPr preferRelativeResize="0"/>
          <p:nvPr/>
        </p:nvPicPr>
        <p:blipFill rotWithShape="1">
          <a:blip r:embed="rId44">
            <a:alphaModFix/>
          </a:blip>
          <a:srcRect b="0" l="0" r="0" t="0"/>
          <a:stretch/>
        </p:blipFill>
        <p:spPr>
          <a:xfrm>
            <a:off x="14581810" y="2795081"/>
            <a:ext cx="62752" cy="650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4" id="571" name="Google Shape;571;p9"/>
          <p:cNvPicPr preferRelativeResize="0"/>
          <p:nvPr/>
        </p:nvPicPr>
        <p:blipFill rotWithShape="1">
          <a:blip r:embed="rId45">
            <a:alphaModFix/>
          </a:blip>
          <a:srcRect b="0" l="0" r="0" t="0"/>
          <a:stretch/>
        </p:blipFill>
        <p:spPr>
          <a:xfrm>
            <a:off x="14634768" y="2837379"/>
            <a:ext cx="51158" cy="542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5" id="572" name="Google Shape;572;p9"/>
          <p:cNvPicPr preferRelativeResize="0"/>
          <p:nvPr/>
        </p:nvPicPr>
        <p:blipFill rotWithShape="1">
          <a:blip r:embed="rId46">
            <a:alphaModFix/>
          </a:blip>
          <a:srcRect b="0" l="0" r="0" t="0"/>
          <a:stretch/>
        </p:blipFill>
        <p:spPr>
          <a:xfrm>
            <a:off x="14458001" y="3346794"/>
            <a:ext cx="987825" cy="11061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6" id="573" name="Google Shape;573;p9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15013108" y="3346794"/>
            <a:ext cx="857876" cy="10566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7" id="574" name="Google Shape;574;p9"/>
          <p:cNvPicPr preferRelativeResize="0"/>
          <p:nvPr/>
        </p:nvPicPr>
        <p:blipFill rotWithShape="1">
          <a:blip r:embed="rId48">
            <a:alphaModFix/>
          </a:blip>
          <a:srcRect b="0" l="0" r="0" t="0"/>
          <a:stretch/>
        </p:blipFill>
        <p:spPr>
          <a:xfrm>
            <a:off x="13755847" y="2975542"/>
            <a:ext cx="1098419" cy="8899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8" id="575" name="Google Shape;575;p9"/>
          <p:cNvPicPr preferRelativeResize="0"/>
          <p:nvPr/>
        </p:nvPicPr>
        <p:blipFill rotWithShape="1">
          <a:blip r:embed="rId49">
            <a:alphaModFix/>
          </a:blip>
          <a:srcRect b="0" l="0" r="0" t="0"/>
          <a:stretch/>
        </p:blipFill>
        <p:spPr>
          <a:xfrm>
            <a:off x="13888730" y="3080153"/>
            <a:ext cx="1975591" cy="11593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9" id="576" name="Google Shape;576;p9"/>
          <p:cNvPicPr preferRelativeResize="0"/>
          <p:nvPr/>
        </p:nvPicPr>
        <p:blipFill rotWithShape="1">
          <a:blip r:embed="rId50">
            <a:alphaModFix/>
          </a:blip>
          <a:srcRect b="0" l="0" r="0" t="0"/>
          <a:stretch/>
        </p:blipFill>
        <p:spPr>
          <a:xfrm>
            <a:off x="14843204" y="3170205"/>
            <a:ext cx="227476" cy="3319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0" id="577" name="Google Shape;577;p9"/>
          <p:cNvPicPr preferRelativeResize="0"/>
          <p:nvPr/>
        </p:nvPicPr>
        <p:blipFill rotWithShape="1">
          <a:blip r:embed="rId51">
            <a:alphaModFix/>
          </a:blip>
          <a:srcRect b="0" l="0" r="0" t="0"/>
          <a:stretch/>
        </p:blipFill>
        <p:spPr>
          <a:xfrm>
            <a:off x="14928158" y="3193151"/>
            <a:ext cx="142416" cy="1791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1" id="578" name="Google Shape;578;p9"/>
          <p:cNvPicPr preferRelativeResize="0"/>
          <p:nvPr/>
        </p:nvPicPr>
        <p:blipFill rotWithShape="1">
          <a:blip r:embed="rId52">
            <a:alphaModFix/>
          </a:blip>
          <a:srcRect b="0" l="0" r="0" t="0"/>
          <a:stretch/>
        </p:blipFill>
        <p:spPr>
          <a:xfrm>
            <a:off x="14820182" y="2864845"/>
            <a:ext cx="370093" cy="4139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2" id="579" name="Google Shape;579;p9"/>
          <p:cNvPicPr preferRelativeResize="0"/>
          <p:nvPr/>
        </p:nvPicPr>
        <p:blipFill rotWithShape="1">
          <a:blip r:embed="rId53">
            <a:alphaModFix/>
          </a:blip>
          <a:srcRect b="0" l="0" r="0" t="0"/>
          <a:stretch/>
        </p:blipFill>
        <p:spPr>
          <a:xfrm>
            <a:off x="14564441" y="2864985"/>
            <a:ext cx="378171" cy="7824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3" id="580" name="Google Shape;580;p9"/>
          <p:cNvPicPr preferRelativeResize="0"/>
          <p:nvPr/>
        </p:nvPicPr>
        <p:blipFill rotWithShape="1">
          <a:blip r:embed="rId54">
            <a:alphaModFix/>
          </a:blip>
          <a:srcRect b="0" l="0" r="0" t="0"/>
          <a:stretch/>
        </p:blipFill>
        <p:spPr>
          <a:xfrm>
            <a:off x="14678854" y="2856731"/>
            <a:ext cx="188422" cy="188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4" id="581" name="Google Shape;581;p9"/>
          <p:cNvPicPr preferRelativeResize="0"/>
          <p:nvPr/>
        </p:nvPicPr>
        <p:blipFill rotWithShape="1">
          <a:blip r:embed="rId55">
            <a:alphaModFix/>
          </a:blip>
          <a:srcRect b="0" l="0" r="0" t="0"/>
          <a:stretch/>
        </p:blipFill>
        <p:spPr>
          <a:xfrm>
            <a:off x="14714918" y="2747420"/>
            <a:ext cx="478556" cy="3728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5" id="582" name="Google Shape;582;p9"/>
          <p:cNvPicPr preferRelativeResize="0"/>
          <p:nvPr/>
        </p:nvPicPr>
        <p:blipFill rotWithShape="1">
          <a:blip r:embed="rId56">
            <a:alphaModFix/>
          </a:blip>
          <a:srcRect b="0" l="0" r="0" t="0"/>
          <a:stretch/>
        </p:blipFill>
        <p:spPr>
          <a:xfrm>
            <a:off x="15037178" y="3050400"/>
            <a:ext cx="27814" cy="278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6" id="583" name="Google Shape;583;p9"/>
          <p:cNvPicPr preferRelativeResize="0"/>
          <p:nvPr/>
        </p:nvPicPr>
        <p:blipFill rotWithShape="1">
          <a:blip r:embed="rId57">
            <a:alphaModFix/>
          </a:blip>
          <a:srcRect b="0" l="0" r="0" t="0"/>
          <a:stretch/>
        </p:blipFill>
        <p:spPr>
          <a:xfrm>
            <a:off x="15131386" y="3004003"/>
            <a:ext cx="27814" cy="278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7" id="584" name="Google Shape;584;p9"/>
          <p:cNvPicPr preferRelativeResize="0"/>
          <p:nvPr/>
        </p:nvPicPr>
        <p:blipFill rotWithShape="1">
          <a:blip r:embed="rId58">
            <a:alphaModFix/>
          </a:blip>
          <a:srcRect b="0" l="0" r="0" t="0"/>
          <a:stretch/>
        </p:blipFill>
        <p:spPr>
          <a:xfrm>
            <a:off x="15105270" y="3042855"/>
            <a:ext cx="45142" cy="64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8" id="585" name="Google Shape;585;p9"/>
          <p:cNvPicPr preferRelativeResize="0"/>
          <p:nvPr/>
        </p:nvPicPr>
        <p:blipFill rotWithShape="1">
          <a:blip r:embed="rId59">
            <a:alphaModFix/>
          </a:blip>
          <a:srcRect b="0" l="0" r="0" t="0"/>
          <a:stretch/>
        </p:blipFill>
        <p:spPr>
          <a:xfrm>
            <a:off x="15075349" y="3142605"/>
            <a:ext cx="64976" cy="173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9" id="586" name="Google Shape;586;p9"/>
          <p:cNvPicPr preferRelativeResize="0"/>
          <p:nvPr/>
        </p:nvPicPr>
        <p:blipFill rotWithShape="1">
          <a:blip r:embed="rId60">
            <a:alphaModFix/>
          </a:blip>
          <a:srcRect b="0" l="0" r="0" t="0"/>
          <a:stretch/>
        </p:blipFill>
        <p:spPr>
          <a:xfrm>
            <a:off x="14985652" y="2997500"/>
            <a:ext cx="61645" cy="415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0" id="587" name="Google Shape;587;p9"/>
          <p:cNvPicPr preferRelativeResize="0"/>
          <p:nvPr/>
        </p:nvPicPr>
        <p:blipFill rotWithShape="1">
          <a:blip r:embed="rId61">
            <a:alphaModFix/>
          </a:blip>
          <a:srcRect b="0" l="0" r="0" t="0"/>
          <a:stretch/>
        </p:blipFill>
        <p:spPr>
          <a:xfrm>
            <a:off x="15103535" y="2956945"/>
            <a:ext cx="52798" cy="284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1" id="588" name="Google Shape;588;p9"/>
          <p:cNvPicPr preferRelativeResize="0"/>
          <p:nvPr/>
        </p:nvPicPr>
        <p:blipFill rotWithShape="1">
          <a:blip r:embed="rId62">
            <a:alphaModFix/>
          </a:blip>
          <a:srcRect b="0" l="0" r="0" t="0"/>
          <a:stretch/>
        </p:blipFill>
        <p:spPr>
          <a:xfrm>
            <a:off x="14945895" y="3088179"/>
            <a:ext cx="82074" cy="820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2" id="589" name="Google Shape;589;p9"/>
          <p:cNvPicPr preferRelativeResize="0"/>
          <p:nvPr/>
        </p:nvPicPr>
        <p:blipFill rotWithShape="1">
          <a:blip r:embed="rId63">
            <a:alphaModFix/>
          </a:blip>
          <a:srcRect b="0" l="0" r="0" t="0"/>
          <a:stretch/>
        </p:blipFill>
        <p:spPr>
          <a:xfrm>
            <a:off x="14770544" y="3070705"/>
            <a:ext cx="120899" cy="1170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3" id="590" name="Google Shape;590;p9"/>
          <p:cNvPicPr preferRelativeResize="0"/>
          <p:nvPr/>
        </p:nvPicPr>
        <p:blipFill rotWithShape="1">
          <a:blip r:embed="rId64">
            <a:alphaModFix/>
          </a:blip>
          <a:srcRect b="0" l="0" r="0" t="0"/>
          <a:stretch/>
        </p:blipFill>
        <p:spPr>
          <a:xfrm>
            <a:off x="14804972" y="3104099"/>
            <a:ext cx="54373" cy="458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4" id="591" name="Google Shape;591;p9"/>
          <p:cNvPicPr preferRelativeResize="0"/>
          <p:nvPr/>
        </p:nvPicPr>
        <p:blipFill rotWithShape="1">
          <a:blip r:embed="rId65">
            <a:alphaModFix/>
          </a:blip>
          <a:srcRect b="0" l="0" r="0" t="0"/>
          <a:stretch/>
        </p:blipFill>
        <p:spPr>
          <a:xfrm>
            <a:off x="14148429" y="3436020"/>
            <a:ext cx="148798" cy="1599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5" id="592" name="Google Shape;592;p9"/>
          <p:cNvPicPr preferRelativeResize="0"/>
          <p:nvPr/>
        </p:nvPicPr>
        <p:blipFill rotWithShape="1">
          <a:blip r:embed="rId66">
            <a:alphaModFix/>
          </a:blip>
          <a:srcRect b="0" l="0" r="0" t="0"/>
          <a:stretch/>
        </p:blipFill>
        <p:spPr>
          <a:xfrm>
            <a:off x="15289795" y="3905289"/>
            <a:ext cx="302054" cy="191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6" id="593" name="Google Shape;593;p9"/>
          <p:cNvPicPr preferRelativeResize="0"/>
          <p:nvPr/>
        </p:nvPicPr>
        <p:blipFill rotWithShape="1">
          <a:blip r:embed="rId67">
            <a:alphaModFix/>
          </a:blip>
          <a:srcRect b="0" l="0" r="0" t="0"/>
          <a:stretch/>
        </p:blipFill>
        <p:spPr>
          <a:xfrm>
            <a:off x="14417431" y="3748304"/>
            <a:ext cx="995289" cy="7526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7" id="594" name="Google Shape;594;p9"/>
          <p:cNvPicPr preferRelativeResize="0"/>
          <p:nvPr/>
        </p:nvPicPr>
        <p:blipFill rotWithShape="1">
          <a:blip r:embed="rId68">
            <a:alphaModFix/>
          </a:blip>
          <a:srcRect b="0" l="0" r="0" t="0"/>
          <a:stretch/>
        </p:blipFill>
        <p:spPr>
          <a:xfrm>
            <a:off x="14844534" y="4066887"/>
            <a:ext cx="141120" cy="1154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8" id="595" name="Google Shape;595;p9"/>
          <p:cNvPicPr preferRelativeResize="0"/>
          <p:nvPr/>
        </p:nvPicPr>
        <p:blipFill rotWithShape="1">
          <a:blip r:embed="rId69">
            <a:alphaModFix/>
          </a:blip>
          <a:srcRect b="0" l="0" r="0" t="0"/>
          <a:stretch/>
        </p:blipFill>
        <p:spPr>
          <a:xfrm>
            <a:off x="11164695" y="5448300"/>
            <a:ext cx="1435280" cy="1917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9" id="596" name="Google Shape;596;p9"/>
          <p:cNvPicPr preferRelativeResize="0"/>
          <p:nvPr/>
        </p:nvPicPr>
        <p:blipFill rotWithShape="1">
          <a:blip r:embed="rId70">
            <a:alphaModFix/>
          </a:blip>
          <a:srcRect b="0" l="0" r="0" t="0"/>
          <a:stretch/>
        </p:blipFill>
        <p:spPr>
          <a:xfrm>
            <a:off x="20665482" y="660400"/>
            <a:ext cx="609780" cy="664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0" id="597" name="Google Shape;597;p9"/>
          <p:cNvPicPr preferRelativeResize="0"/>
          <p:nvPr/>
        </p:nvPicPr>
        <p:blipFill rotWithShape="1">
          <a:blip r:embed="rId71">
            <a:alphaModFix/>
          </a:blip>
          <a:srcRect b="0" l="0" r="0" t="0"/>
          <a:stretch/>
        </p:blipFill>
        <p:spPr>
          <a:xfrm>
            <a:off x="20754638" y="749799"/>
            <a:ext cx="431591" cy="4859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1" id="598" name="Google Shape;598;p9"/>
          <p:cNvPicPr preferRelativeResize="0"/>
          <p:nvPr/>
        </p:nvPicPr>
        <p:blipFill rotWithShape="1">
          <a:blip r:embed="rId72">
            <a:alphaModFix/>
          </a:blip>
          <a:srcRect b="0" l="0" r="0" t="0"/>
          <a:stretch/>
        </p:blipFill>
        <p:spPr>
          <a:xfrm>
            <a:off x="21390906" y="705275"/>
            <a:ext cx="2406487" cy="4304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2" id="599" name="Google Shape;599;p9"/>
          <p:cNvPicPr preferRelativeResize="0"/>
          <p:nvPr/>
        </p:nvPicPr>
        <p:blipFill rotWithShape="1">
          <a:blip r:embed="rId73">
            <a:alphaModFix/>
          </a:blip>
          <a:srcRect b="0" l="0" r="0" t="0"/>
          <a:stretch/>
        </p:blipFill>
        <p:spPr>
          <a:xfrm>
            <a:off x="21377375" y="1134286"/>
            <a:ext cx="2422026" cy="244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0" id="604" name="Google Shape;60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" id="605" name="Google Shape;60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371171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" id="606" name="Google Shape;606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14902" y="3543300"/>
            <a:ext cx="14352794" cy="1017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607" name="Google Shape;607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569720" y="4533900"/>
            <a:ext cx="3673275" cy="33401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10"/>
          <p:cNvSpPr/>
          <p:nvPr/>
        </p:nvSpPr>
        <p:spPr>
          <a:xfrm>
            <a:off x="20865470" y="4839456"/>
            <a:ext cx="887579" cy="716489"/>
          </a:xfrm>
          <a:prstGeom prst="ellipse">
            <a:avLst/>
          </a:prstGeom>
          <a:solidFill>
            <a:srgbClr val="FED893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10"/>
          <p:cNvSpPr/>
          <p:nvPr/>
        </p:nvSpPr>
        <p:spPr>
          <a:xfrm>
            <a:off x="19179406" y="5555946"/>
            <a:ext cx="1317241" cy="1190637"/>
          </a:xfrm>
          <a:prstGeom prst="ellipse">
            <a:avLst/>
          </a:prstGeom>
          <a:solidFill>
            <a:srgbClr val="B8E5E0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4" id="610" name="Google Shape;610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833858" y="6230292"/>
            <a:ext cx="1290895" cy="12538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" id="611" name="Google Shape;611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8831214" y="5054717"/>
            <a:ext cx="3199842" cy="25880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" id="612" name="Google Shape;612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0642881" y="4534680"/>
            <a:ext cx="1166859" cy="1136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613" name="Google Shape;613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0977775" y="4837019"/>
            <a:ext cx="544043" cy="539509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10"/>
          <p:cNvSpPr txBox="1"/>
          <p:nvPr/>
        </p:nvSpPr>
        <p:spPr>
          <a:xfrm>
            <a:off x="10326390" y="6997700"/>
            <a:ext cx="7472768" cy="13588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3045E"/>
              </a:buClr>
              <a:buSzPts val="10000"/>
              <a:buFont typeface="Helvetica Neue"/>
              <a:buNone/>
            </a:pPr>
            <a:r>
              <a:rPr b="1" i="0" lang="en-US" sz="10000" u="none" cap="none" strike="noStrike">
                <a:solidFill>
                  <a:srgbClr val="0304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Technology</a:t>
            </a:r>
            <a:endParaRPr/>
          </a:p>
        </p:txBody>
      </p:sp>
      <p:sp>
        <p:nvSpPr>
          <p:cNvPr id="615" name="Google Shape;615;p10"/>
          <p:cNvSpPr txBox="1"/>
          <p:nvPr/>
        </p:nvSpPr>
        <p:spPr>
          <a:xfrm>
            <a:off x="10326390" y="5562600"/>
            <a:ext cx="1655441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045E"/>
              </a:buClr>
              <a:buSzPts val="10000"/>
              <a:buFont typeface="Helvetica Neue Light"/>
              <a:buNone/>
            </a:pPr>
            <a:r>
              <a:rPr b="0" i="0" lang="en-US" sz="10000" u="none" cap="none" strike="noStrike">
                <a:solidFill>
                  <a:srgbClr val="0304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C.</a:t>
            </a:r>
            <a:endParaRPr/>
          </a:p>
        </p:txBody>
      </p:sp>
      <p:sp>
        <p:nvSpPr>
          <p:cNvPr id="616" name="Google Shape;616;p10"/>
          <p:cNvSpPr txBox="1"/>
          <p:nvPr/>
        </p:nvSpPr>
        <p:spPr>
          <a:xfrm>
            <a:off x="10300986" y="9601200"/>
            <a:ext cx="12096000" cy="3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Helvetica Neue"/>
              <a:buNone/>
            </a:pPr>
            <a:r>
              <a:rPr b="0" i="0" lang="en-US" sz="7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Let’s break this down: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Helvetica Neue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Helvetica Neue"/>
              <a:buNone/>
            </a:pPr>
            <a:r>
              <a:rPr b="1" i="0" lang="en-US" sz="7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People. Processes. Systems.</a:t>
            </a:r>
            <a:endParaRPr/>
          </a:p>
        </p:txBody>
      </p:sp>
      <p:pic>
        <p:nvPicPr>
          <p:cNvPr descr="Image 8" id="617" name="Google Shape;617;p10"/>
          <p:cNvPicPr preferRelativeResize="0"/>
          <p:nvPr/>
        </p:nvPicPr>
        <p:blipFill rotWithShape="1">
          <a:blip r:embed="rId11">
            <a:alphaModFix amt="75406"/>
          </a:blip>
          <a:srcRect b="0" l="0" r="0" t="0"/>
          <a:stretch/>
        </p:blipFill>
        <p:spPr>
          <a:xfrm>
            <a:off x="50800" y="5892800"/>
            <a:ext cx="8751394" cy="782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618" name="Google Shape;618;p1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318539" y="0"/>
            <a:ext cx="6846157" cy="3009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" id="619" name="Google Shape;619;p1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370345" y="9474200"/>
            <a:ext cx="1435280" cy="1917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" id="620" name="Google Shape;620;p1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0665482" y="660400"/>
            <a:ext cx="609779" cy="6644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" id="621" name="Google Shape;621;p1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0754640" y="749795"/>
            <a:ext cx="431591" cy="4859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" id="622" name="Google Shape;622;p1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1390906" y="705277"/>
            <a:ext cx="2406485" cy="430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" id="623" name="Google Shape;623;p1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1377377" y="1134294"/>
            <a:ext cx="2422026" cy="244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0" id="628" name="Google Shape;62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" id="629" name="Google Shape;62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3711713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" id="630" name="Google Shape;630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32841" y="5397500"/>
            <a:ext cx="12726992" cy="8318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631" name="Google Shape;631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262457" y="4445000"/>
            <a:ext cx="1435280" cy="19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11"/>
          <p:cNvSpPr txBox="1"/>
          <p:nvPr/>
        </p:nvSpPr>
        <p:spPr>
          <a:xfrm>
            <a:off x="11990299" y="10414000"/>
            <a:ext cx="11638889" cy="19189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Helvetica Neue"/>
              <a:buNone/>
            </a:pPr>
            <a:r>
              <a:rPr b="0" i="0" lang="en-US" sz="7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Let’s start with how the </a:t>
            </a:r>
            <a:r>
              <a:rPr b="1" i="0" lang="en-US" sz="7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teams are structured</a:t>
            </a:r>
            <a:endParaRPr/>
          </a:p>
        </p:txBody>
      </p:sp>
      <p:sp>
        <p:nvSpPr>
          <p:cNvPr id="633" name="Google Shape;633;p11"/>
          <p:cNvSpPr txBox="1"/>
          <p:nvPr/>
        </p:nvSpPr>
        <p:spPr>
          <a:xfrm>
            <a:off x="11990299" y="8763000"/>
            <a:ext cx="4411686" cy="13588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EE6C4D"/>
              </a:buClr>
              <a:buSzPts val="10000"/>
              <a:buFont typeface="Helvetica Neue"/>
              <a:buNone/>
            </a:pPr>
            <a:r>
              <a:rPr b="1" i="0" lang="en-US" sz="10000" u="none" cap="none" strike="noStrike">
                <a:solidFill>
                  <a:srgbClr val="EE6C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People</a:t>
            </a:r>
            <a:endParaRPr/>
          </a:p>
        </p:txBody>
      </p:sp>
      <p:sp>
        <p:nvSpPr>
          <p:cNvPr id="634" name="Google Shape;634;p11"/>
          <p:cNvSpPr txBox="1"/>
          <p:nvPr/>
        </p:nvSpPr>
        <p:spPr>
          <a:xfrm>
            <a:off x="11990299" y="6464300"/>
            <a:ext cx="2028021" cy="21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6C4D"/>
              </a:buClr>
              <a:buSzPts val="14000"/>
              <a:buFont typeface="Helvetica Neue Light"/>
              <a:buNone/>
            </a:pPr>
            <a:r>
              <a:rPr b="0" i="0" lang="en-US" sz="14000" u="none" cap="none" strike="noStrike">
                <a:solidFill>
                  <a:srgbClr val="EE6C4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1.</a:t>
            </a:r>
            <a:endParaRPr/>
          </a:p>
        </p:txBody>
      </p:sp>
      <p:pic>
        <p:nvPicPr>
          <p:cNvPr descr="Image 4" id="635" name="Google Shape;635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464300"/>
            <a:ext cx="10359794" cy="7251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" id="636" name="Google Shape;636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24750" y="7001203"/>
            <a:ext cx="949342" cy="12425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" id="637" name="Google Shape;637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17074" y="6993855"/>
            <a:ext cx="964672" cy="12575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638" name="Google Shape;638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180606" y="8129369"/>
            <a:ext cx="1819131" cy="5626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" id="639" name="Google Shape;639;p1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172662" y="8121681"/>
            <a:ext cx="1835019" cy="5703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640" name="Google Shape;640;p1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309443" y="7789732"/>
            <a:ext cx="80609" cy="175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" id="641" name="Google Shape;641;p1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765882" y="6993818"/>
            <a:ext cx="15297" cy="153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" id="642" name="Google Shape;642;p1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282868" y="7249200"/>
            <a:ext cx="460451" cy="4063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" id="643" name="Google Shape;643;p1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434317" y="7671438"/>
            <a:ext cx="69920" cy="529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" id="644" name="Google Shape;644;p1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268162" y="7331303"/>
            <a:ext cx="192674" cy="1229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" id="645" name="Google Shape;645;p1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8654219" y="7370812"/>
            <a:ext cx="91108" cy="1023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" id="646" name="Google Shape;646;p1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331203" y="7352214"/>
            <a:ext cx="89055" cy="889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" id="647" name="Google Shape;647;p1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708838" y="7381055"/>
            <a:ext cx="28335" cy="86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" id="648" name="Google Shape;648;p11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8374682" y="7789763"/>
            <a:ext cx="15332" cy="153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" id="649" name="Google Shape;649;p11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7857845" y="7640129"/>
            <a:ext cx="23598" cy="540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" id="650" name="Google Shape;650;p11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7722121" y="6464362"/>
            <a:ext cx="1069595" cy="12240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" id="651" name="Google Shape;651;p11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7769004" y="8125724"/>
            <a:ext cx="23837" cy="5663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" id="652" name="Google Shape;652;p11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8505407" y="8144129"/>
            <a:ext cx="15332" cy="5479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" id="653" name="Google Shape;653;p11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8690344" y="8230381"/>
            <a:ext cx="15331" cy="4616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" id="654" name="Google Shape;654;p11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8874586" y="8423243"/>
            <a:ext cx="15332" cy="2688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" id="655" name="Google Shape;655;p11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8310849" y="8165176"/>
            <a:ext cx="18959" cy="5267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" id="656" name="Google Shape;656;p11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8124942" y="8236235"/>
            <a:ext cx="15331" cy="4558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" id="657" name="Google Shape;657;p11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7957007" y="8211715"/>
            <a:ext cx="15331" cy="4803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" id="658" name="Google Shape;658;p11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7591731" y="8176176"/>
            <a:ext cx="15331" cy="5160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" id="659" name="Google Shape;659;p11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7427142" y="8278886"/>
            <a:ext cx="15331" cy="4131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" id="660" name="Google Shape;660;p11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7272583" y="8461002"/>
            <a:ext cx="15332" cy="2311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" id="661" name="Google Shape;661;p11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8053530" y="9972841"/>
            <a:ext cx="1877540" cy="8937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" id="662" name="Google Shape;662;p11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8045573" y="9965432"/>
            <a:ext cx="1892283" cy="9086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" id="663" name="Google Shape;663;p11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283485" y="7890656"/>
            <a:ext cx="1488515" cy="2351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" id="664" name="Google Shape;664;p11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8993734" y="8158590"/>
            <a:ext cx="607817" cy="4155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" id="665" name="Google Shape;665;p11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8985449" y="8150138"/>
            <a:ext cx="624912" cy="4326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" id="666" name="Google Shape;666;p11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8978182" y="8402432"/>
            <a:ext cx="622487" cy="9155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" id="667" name="Google Shape;667;p11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8969895" y="8393776"/>
            <a:ext cx="639285" cy="9328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" id="668" name="Google Shape;668;p11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9331417" y="9309503"/>
            <a:ext cx="21730" cy="238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" id="669" name="Google Shape;669;p11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9027145" y="8614885"/>
            <a:ext cx="568462" cy="420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" id="670" name="Google Shape;670;p11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9041538" y="8728496"/>
            <a:ext cx="235424" cy="1236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" id="671" name="Google Shape;671;p11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9435559" y="8735634"/>
            <a:ext cx="139567" cy="1300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1" id="672" name="Google Shape;672;p11"/>
          <p:cNvPicPr preferRelativeResize="0"/>
          <p:nvPr/>
        </p:nvPicPr>
        <p:blipFill rotWithShape="1">
          <a:blip r:embed="rId44">
            <a:alphaModFix/>
          </a:blip>
          <a:srcRect b="0" l="0" r="0" t="0"/>
          <a:stretch/>
        </p:blipFill>
        <p:spPr>
          <a:xfrm>
            <a:off x="9135281" y="8738927"/>
            <a:ext cx="103229" cy="1032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2" id="673" name="Google Shape;673;p11"/>
          <p:cNvPicPr preferRelativeResize="0"/>
          <p:nvPr/>
        </p:nvPicPr>
        <p:blipFill rotWithShape="1">
          <a:blip r:embed="rId45">
            <a:alphaModFix/>
          </a:blip>
          <a:srcRect b="0" l="0" r="0" t="0"/>
          <a:stretch/>
        </p:blipFill>
        <p:spPr>
          <a:xfrm>
            <a:off x="9516585" y="8753641"/>
            <a:ext cx="49663" cy="983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3" id="674" name="Google Shape;674;p11"/>
          <p:cNvPicPr preferRelativeResize="0"/>
          <p:nvPr/>
        </p:nvPicPr>
        <p:blipFill rotWithShape="1">
          <a:blip r:embed="rId46">
            <a:alphaModFix/>
          </a:blip>
          <a:srcRect b="0" l="0" r="0" t="0"/>
          <a:stretch/>
        </p:blipFill>
        <p:spPr>
          <a:xfrm>
            <a:off x="9303887" y="9139132"/>
            <a:ext cx="82115" cy="305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4" id="675" name="Google Shape;675;p11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6425446" y="6856090"/>
            <a:ext cx="1004523" cy="12244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5" id="676" name="Google Shape;676;p11"/>
          <p:cNvPicPr preferRelativeResize="0"/>
          <p:nvPr/>
        </p:nvPicPr>
        <p:blipFill rotWithShape="1">
          <a:blip r:embed="rId48">
            <a:alphaModFix/>
          </a:blip>
          <a:srcRect b="0" l="0" r="0" t="0"/>
          <a:stretch/>
        </p:blipFill>
        <p:spPr>
          <a:xfrm>
            <a:off x="6414568" y="6845455"/>
            <a:ext cx="1026136" cy="12460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6" id="677" name="Google Shape;677;p11"/>
          <p:cNvPicPr preferRelativeResize="0"/>
          <p:nvPr/>
        </p:nvPicPr>
        <p:blipFill rotWithShape="1">
          <a:blip r:embed="rId49">
            <a:alphaModFix/>
          </a:blip>
          <a:srcRect b="0" l="0" r="0" t="0"/>
          <a:stretch/>
        </p:blipFill>
        <p:spPr>
          <a:xfrm>
            <a:off x="6347247" y="6549677"/>
            <a:ext cx="1293800" cy="10347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7" id="678" name="Google Shape;678;p11"/>
          <p:cNvPicPr preferRelativeResize="0"/>
          <p:nvPr/>
        </p:nvPicPr>
        <p:blipFill rotWithShape="1">
          <a:blip r:embed="rId50">
            <a:alphaModFix/>
          </a:blip>
          <a:srcRect b="0" l="0" r="0" t="0"/>
          <a:stretch/>
        </p:blipFill>
        <p:spPr>
          <a:xfrm>
            <a:off x="6501326" y="7191058"/>
            <a:ext cx="756643" cy="4515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8" id="679" name="Google Shape;679;p11"/>
          <p:cNvPicPr preferRelativeResize="0"/>
          <p:nvPr/>
        </p:nvPicPr>
        <p:blipFill rotWithShape="1">
          <a:blip r:embed="rId51">
            <a:alphaModFix/>
          </a:blip>
          <a:srcRect b="0" l="0" r="0" t="0"/>
          <a:stretch/>
        </p:blipFill>
        <p:spPr>
          <a:xfrm>
            <a:off x="7321760" y="7548847"/>
            <a:ext cx="68593" cy="455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9" id="680" name="Google Shape;680;p11"/>
          <p:cNvPicPr preferRelativeResize="0"/>
          <p:nvPr/>
        </p:nvPicPr>
        <p:blipFill rotWithShape="1">
          <a:blip r:embed="rId52">
            <a:alphaModFix/>
          </a:blip>
          <a:srcRect b="0" l="0" r="0" t="0"/>
          <a:stretch/>
        </p:blipFill>
        <p:spPr>
          <a:xfrm>
            <a:off x="7309852" y="7528042"/>
            <a:ext cx="32929" cy="658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0" id="681" name="Google Shape;681;p11"/>
          <p:cNvPicPr preferRelativeResize="0"/>
          <p:nvPr/>
        </p:nvPicPr>
        <p:blipFill rotWithShape="1">
          <a:blip r:embed="rId53">
            <a:alphaModFix/>
          </a:blip>
          <a:srcRect b="0" l="0" r="0" t="0"/>
          <a:stretch/>
        </p:blipFill>
        <p:spPr>
          <a:xfrm>
            <a:off x="6418128" y="7044048"/>
            <a:ext cx="26427" cy="880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1" id="682" name="Google Shape;682;p11"/>
          <p:cNvPicPr preferRelativeResize="0"/>
          <p:nvPr/>
        </p:nvPicPr>
        <p:blipFill rotWithShape="1">
          <a:blip r:embed="rId54">
            <a:alphaModFix/>
          </a:blip>
          <a:srcRect b="0" l="0" r="0" t="0"/>
          <a:stretch/>
        </p:blipFill>
        <p:spPr>
          <a:xfrm>
            <a:off x="6479838" y="7279617"/>
            <a:ext cx="266347" cy="1392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2" id="683" name="Google Shape;683;p11"/>
          <p:cNvPicPr preferRelativeResize="0"/>
          <p:nvPr/>
        </p:nvPicPr>
        <p:blipFill rotWithShape="1">
          <a:blip r:embed="rId55">
            <a:alphaModFix/>
          </a:blip>
          <a:srcRect b="0" l="0" r="0" t="0"/>
          <a:stretch/>
        </p:blipFill>
        <p:spPr>
          <a:xfrm>
            <a:off x="6509285" y="7284919"/>
            <a:ext cx="103688" cy="1036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3" id="684" name="Google Shape;684;p11"/>
          <p:cNvPicPr preferRelativeResize="0"/>
          <p:nvPr/>
        </p:nvPicPr>
        <p:blipFill rotWithShape="1">
          <a:blip r:embed="rId56">
            <a:alphaModFix/>
          </a:blip>
          <a:srcRect b="0" l="0" r="0" t="0"/>
          <a:stretch/>
        </p:blipFill>
        <p:spPr>
          <a:xfrm>
            <a:off x="6963461" y="7358068"/>
            <a:ext cx="266322" cy="1392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4" id="685" name="Google Shape;685;p11"/>
          <p:cNvPicPr preferRelativeResize="0"/>
          <p:nvPr/>
        </p:nvPicPr>
        <p:blipFill rotWithShape="1">
          <a:blip r:embed="rId57">
            <a:alphaModFix/>
          </a:blip>
          <a:srcRect b="0" l="0" r="0" t="0"/>
          <a:stretch/>
        </p:blipFill>
        <p:spPr>
          <a:xfrm>
            <a:off x="6993021" y="7363513"/>
            <a:ext cx="103688" cy="1036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5" id="686" name="Google Shape;686;p11"/>
          <p:cNvPicPr preferRelativeResize="0"/>
          <p:nvPr/>
        </p:nvPicPr>
        <p:blipFill rotWithShape="1">
          <a:blip r:embed="rId58">
            <a:alphaModFix/>
          </a:blip>
          <a:srcRect b="0" l="0" r="0" t="0"/>
          <a:stretch/>
        </p:blipFill>
        <p:spPr>
          <a:xfrm>
            <a:off x="6455490" y="7591480"/>
            <a:ext cx="838698" cy="4884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6" id="687" name="Google Shape;687;p11"/>
          <p:cNvPicPr preferRelativeResize="0"/>
          <p:nvPr/>
        </p:nvPicPr>
        <p:blipFill rotWithShape="1">
          <a:blip r:embed="rId59">
            <a:alphaModFix/>
          </a:blip>
          <a:srcRect b="0" l="0" r="0" t="0"/>
          <a:stretch/>
        </p:blipFill>
        <p:spPr>
          <a:xfrm>
            <a:off x="7118115" y="7964351"/>
            <a:ext cx="49175" cy="709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7" id="688" name="Google Shape;688;p11"/>
          <p:cNvPicPr preferRelativeResize="0"/>
          <p:nvPr/>
        </p:nvPicPr>
        <p:blipFill rotWithShape="1">
          <a:blip r:embed="rId60">
            <a:alphaModFix/>
          </a:blip>
          <a:srcRect b="0" l="0" r="0" t="0"/>
          <a:stretch/>
        </p:blipFill>
        <p:spPr>
          <a:xfrm>
            <a:off x="6572139" y="7899728"/>
            <a:ext cx="578226" cy="454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8" id="689" name="Google Shape;689;p11"/>
          <p:cNvPicPr preferRelativeResize="0"/>
          <p:nvPr/>
        </p:nvPicPr>
        <p:blipFill rotWithShape="1">
          <a:blip r:embed="rId61">
            <a:alphaModFix/>
          </a:blip>
          <a:srcRect b="0" l="0" r="0" t="0"/>
          <a:stretch/>
        </p:blipFill>
        <p:spPr>
          <a:xfrm>
            <a:off x="6561477" y="7888858"/>
            <a:ext cx="599692" cy="4755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59" id="690" name="Google Shape;690;p11"/>
          <p:cNvPicPr preferRelativeResize="0"/>
          <p:nvPr/>
        </p:nvPicPr>
        <p:blipFill rotWithShape="1">
          <a:blip r:embed="rId62">
            <a:alphaModFix/>
          </a:blip>
          <a:srcRect b="0" l="0" r="0" t="0"/>
          <a:stretch/>
        </p:blipFill>
        <p:spPr>
          <a:xfrm>
            <a:off x="5729906" y="8295884"/>
            <a:ext cx="2234092" cy="8295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0" id="691" name="Google Shape;691;p11"/>
          <p:cNvPicPr preferRelativeResize="0"/>
          <p:nvPr/>
        </p:nvPicPr>
        <p:blipFill rotWithShape="1">
          <a:blip r:embed="rId63">
            <a:alphaModFix/>
          </a:blip>
          <a:srcRect b="0" l="0" r="0" t="0"/>
          <a:stretch/>
        </p:blipFill>
        <p:spPr>
          <a:xfrm>
            <a:off x="5719178" y="8285125"/>
            <a:ext cx="2255394" cy="8404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1" id="692" name="Google Shape;692;p11"/>
          <p:cNvPicPr preferRelativeResize="0"/>
          <p:nvPr/>
        </p:nvPicPr>
        <p:blipFill rotWithShape="1">
          <a:blip r:embed="rId64">
            <a:alphaModFix/>
          </a:blip>
          <a:srcRect b="0" l="0" r="0" t="0"/>
          <a:stretch/>
        </p:blipFill>
        <p:spPr>
          <a:xfrm>
            <a:off x="6720348" y="7721742"/>
            <a:ext cx="206268" cy="918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2" id="693" name="Google Shape;693;p11"/>
          <p:cNvPicPr preferRelativeResize="0"/>
          <p:nvPr/>
        </p:nvPicPr>
        <p:blipFill rotWithShape="1">
          <a:blip r:embed="rId65">
            <a:alphaModFix/>
          </a:blip>
          <a:srcRect b="0" l="0" r="0" t="0"/>
          <a:stretch/>
        </p:blipFill>
        <p:spPr>
          <a:xfrm>
            <a:off x="6852540" y="8389664"/>
            <a:ext cx="149958" cy="4113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3" id="694" name="Google Shape;694;p11"/>
          <p:cNvPicPr preferRelativeResize="0"/>
          <p:nvPr/>
        </p:nvPicPr>
        <p:blipFill rotWithShape="1">
          <a:blip r:embed="rId66">
            <a:alphaModFix/>
          </a:blip>
          <a:srcRect b="0" l="0" r="0" t="0"/>
          <a:stretch/>
        </p:blipFill>
        <p:spPr>
          <a:xfrm>
            <a:off x="6900758" y="8486799"/>
            <a:ext cx="44319" cy="443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4" id="695" name="Google Shape;695;p11"/>
          <p:cNvPicPr preferRelativeResize="0"/>
          <p:nvPr/>
        </p:nvPicPr>
        <p:blipFill rotWithShape="1">
          <a:blip r:embed="rId67">
            <a:alphaModFix/>
          </a:blip>
          <a:srcRect b="0" l="0" r="0" t="0"/>
          <a:stretch/>
        </p:blipFill>
        <p:spPr>
          <a:xfrm>
            <a:off x="6900758" y="8579042"/>
            <a:ext cx="44319" cy="443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5" id="696" name="Google Shape;696;p11"/>
          <p:cNvPicPr preferRelativeResize="0"/>
          <p:nvPr/>
        </p:nvPicPr>
        <p:blipFill rotWithShape="1">
          <a:blip r:embed="rId68">
            <a:alphaModFix/>
          </a:blip>
          <a:srcRect b="0" l="0" r="0" t="0"/>
          <a:stretch/>
        </p:blipFill>
        <p:spPr>
          <a:xfrm>
            <a:off x="6900758" y="8673523"/>
            <a:ext cx="44319" cy="443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6" id="697" name="Google Shape;697;p11"/>
          <p:cNvPicPr preferRelativeResize="0"/>
          <p:nvPr/>
        </p:nvPicPr>
        <p:blipFill rotWithShape="1">
          <a:blip r:embed="rId69">
            <a:alphaModFix/>
          </a:blip>
          <a:srcRect b="0" l="0" r="0" t="0"/>
          <a:stretch/>
        </p:blipFill>
        <p:spPr>
          <a:xfrm>
            <a:off x="4662382" y="8994254"/>
            <a:ext cx="1939156" cy="7944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7" id="698" name="Google Shape;698;p11"/>
          <p:cNvPicPr preferRelativeResize="0"/>
          <p:nvPr/>
        </p:nvPicPr>
        <p:blipFill rotWithShape="1">
          <a:blip r:embed="rId70">
            <a:alphaModFix/>
          </a:blip>
          <a:srcRect b="0" l="0" r="0" t="0"/>
          <a:stretch/>
        </p:blipFill>
        <p:spPr>
          <a:xfrm>
            <a:off x="4663918" y="8994539"/>
            <a:ext cx="1939153" cy="794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8" id="699" name="Google Shape;699;p11"/>
          <p:cNvPicPr preferRelativeResize="0"/>
          <p:nvPr/>
        </p:nvPicPr>
        <p:blipFill rotWithShape="1">
          <a:blip r:embed="rId71">
            <a:alphaModFix/>
          </a:blip>
          <a:srcRect b="0" l="0" r="0" t="0"/>
          <a:stretch/>
        </p:blipFill>
        <p:spPr>
          <a:xfrm>
            <a:off x="6166005" y="9009466"/>
            <a:ext cx="313883" cy="7711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69" id="700" name="Google Shape;700;p11"/>
          <p:cNvPicPr preferRelativeResize="0"/>
          <p:nvPr/>
        </p:nvPicPr>
        <p:blipFill rotWithShape="1">
          <a:blip r:embed="rId72">
            <a:alphaModFix/>
          </a:blip>
          <a:srcRect b="0" l="0" r="0" t="0"/>
          <a:stretch/>
        </p:blipFill>
        <p:spPr>
          <a:xfrm>
            <a:off x="5857671" y="9007463"/>
            <a:ext cx="323758" cy="7762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0" id="701" name="Google Shape;701;p11"/>
          <p:cNvPicPr preferRelativeResize="0"/>
          <p:nvPr/>
        </p:nvPicPr>
        <p:blipFill rotWithShape="1">
          <a:blip r:embed="rId73">
            <a:alphaModFix/>
          </a:blip>
          <a:srcRect b="0" l="0" r="0" t="0"/>
          <a:stretch/>
        </p:blipFill>
        <p:spPr>
          <a:xfrm>
            <a:off x="5543262" y="9007463"/>
            <a:ext cx="323758" cy="7762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1" id="702" name="Google Shape;702;p11"/>
          <p:cNvPicPr preferRelativeResize="0"/>
          <p:nvPr/>
        </p:nvPicPr>
        <p:blipFill rotWithShape="1">
          <a:blip r:embed="rId74">
            <a:alphaModFix/>
          </a:blip>
          <a:srcRect b="0" l="0" r="0" t="0"/>
          <a:stretch/>
        </p:blipFill>
        <p:spPr>
          <a:xfrm>
            <a:off x="5228995" y="9007463"/>
            <a:ext cx="323758" cy="7762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2" id="703" name="Google Shape;703;p11"/>
          <p:cNvPicPr preferRelativeResize="0"/>
          <p:nvPr/>
        </p:nvPicPr>
        <p:blipFill rotWithShape="1">
          <a:blip r:embed="rId75">
            <a:alphaModFix/>
          </a:blip>
          <a:srcRect b="0" l="0" r="0" t="0"/>
          <a:stretch/>
        </p:blipFill>
        <p:spPr>
          <a:xfrm>
            <a:off x="4914589" y="9007463"/>
            <a:ext cx="323758" cy="7762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3" id="704" name="Google Shape;704;p11"/>
          <p:cNvPicPr preferRelativeResize="0"/>
          <p:nvPr/>
        </p:nvPicPr>
        <p:blipFill rotWithShape="1">
          <a:blip r:embed="rId76">
            <a:alphaModFix/>
          </a:blip>
          <a:srcRect b="0" l="0" r="0" t="0"/>
          <a:stretch/>
        </p:blipFill>
        <p:spPr>
          <a:xfrm>
            <a:off x="5424039" y="9007394"/>
            <a:ext cx="27184" cy="172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4" id="705" name="Google Shape;705;p11"/>
          <p:cNvPicPr preferRelativeResize="0"/>
          <p:nvPr/>
        </p:nvPicPr>
        <p:blipFill rotWithShape="1">
          <a:blip r:embed="rId77">
            <a:alphaModFix/>
          </a:blip>
          <a:srcRect b="0" l="0" r="0" t="0"/>
          <a:stretch/>
        </p:blipFill>
        <p:spPr>
          <a:xfrm>
            <a:off x="5377364" y="7328719"/>
            <a:ext cx="850879" cy="17172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5" id="706" name="Google Shape;706;p11"/>
          <p:cNvPicPr preferRelativeResize="0"/>
          <p:nvPr/>
        </p:nvPicPr>
        <p:blipFill rotWithShape="1">
          <a:blip r:embed="rId78">
            <a:alphaModFix/>
          </a:blip>
          <a:srcRect b="0" l="0" r="0" t="0"/>
          <a:stretch/>
        </p:blipFill>
        <p:spPr>
          <a:xfrm>
            <a:off x="5368725" y="7320408"/>
            <a:ext cx="867986" cy="17343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6" id="707" name="Google Shape;707;p11"/>
          <p:cNvPicPr preferRelativeResize="0"/>
          <p:nvPr/>
        </p:nvPicPr>
        <p:blipFill rotWithShape="1">
          <a:blip r:embed="rId79">
            <a:alphaModFix/>
          </a:blip>
          <a:srcRect b="0" l="0" r="0" t="0"/>
          <a:stretch/>
        </p:blipFill>
        <p:spPr>
          <a:xfrm>
            <a:off x="5915295" y="8513756"/>
            <a:ext cx="99452" cy="1012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7" id="708" name="Google Shape;708;p11"/>
          <p:cNvPicPr preferRelativeResize="0"/>
          <p:nvPr/>
        </p:nvPicPr>
        <p:blipFill rotWithShape="1">
          <a:blip r:embed="rId80">
            <a:alphaModFix/>
          </a:blip>
          <a:srcRect b="0" l="0" r="0" t="0"/>
          <a:stretch/>
        </p:blipFill>
        <p:spPr>
          <a:xfrm>
            <a:off x="6115070" y="7385998"/>
            <a:ext cx="22899" cy="301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8" id="709" name="Google Shape;709;p11"/>
          <p:cNvPicPr preferRelativeResize="0"/>
          <p:nvPr/>
        </p:nvPicPr>
        <p:blipFill rotWithShape="1">
          <a:blip r:embed="rId81">
            <a:alphaModFix/>
          </a:blip>
          <a:srcRect b="0" l="0" r="0" t="0"/>
          <a:stretch/>
        </p:blipFill>
        <p:spPr>
          <a:xfrm>
            <a:off x="4434066" y="7039296"/>
            <a:ext cx="1699979" cy="23522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9" id="710" name="Google Shape;710;p11"/>
          <p:cNvPicPr preferRelativeResize="0"/>
          <p:nvPr/>
        </p:nvPicPr>
        <p:blipFill rotWithShape="1">
          <a:blip r:embed="rId82">
            <a:alphaModFix/>
          </a:blip>
          <a:srcRect b="0" l="0" r="0" t="0"/>
          <a:stretch/>
        </p:blipFill>
        <p:spPr>
          <a:xfrm>
            <a:off x="4425415" y="7030702"/>
            <a:ext cx="1717430" cy="23693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0" id="711" name="Google Shape;711;p11"/>
          <p:cNvPicPr preferRelativeResize="0"/>
          <p:nvPr/>
        </p:nvPicPr>
        <p:blipFill rotWithShape="1">
          <a:blip r:embed="rId83">
            <a:alphaModFix/>
          </a:blip>
          <a:srcRect b="0" l="0" r="0" t="0"/>
          <a:stretch/>
        </p:blipFill>
        <p:spPr>
          <a:xfrm>
            <a:off x="5423851" y="7665752"/>
            <a:ext cx="759036" cy="4711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1" id="712" name="Google Shape;712;p11"/>
          <p:cNvPicPr preferRelativeResize="0"/>
          <p:nvPr/>
        </p:nvPicPr>
        <p:blipFill rotWithShape="1">
          <a:blip r:embed="rId84">
            <a:alphaModFix/>
          </a:blip>
          <a:srcRect b="0" l="0" r="0" t="0"/>
          <a:stretch/>
        </p:blipFill>
        <p:spPr>
          <a:xfrm>
            <a:off x="5557018" y="7947408"/>
            <a:ext cx="156603" cy="615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2" id="713" name="Google Shape;713;p11"/>
          <p:cNvPicPr preferRelativeResize="0"/>
          <p:nvPr/>
        </p:nvPicPr>
        <p:blipFill rotWithShape="1">
          <a:blip r:embed="rId85">
            <a:alphaModFix/>
          </a:blip>
          <a:srcRect b="0" l="0" r="0" t="0"/>
          <a:stretch/>
        </p:blipFill>
        <p:spPr>
          <a:xfrm>
            <a:off x="5971947" y="7823144"/>
            <a:ext cx="153876" cy="690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3" id="714" name="Google Shape;714;p11"/>
          <p:cNvPicPr preferRelativeResize="0"/>
          <p:nvPr/>
        </p:nvPicPr>
        <p:blipFill rotWithShape="1">
          <a:blip r:embed="rId86">
            <a:alphaModFix/>
          </a:blip>
          <a:srcRect b="0" l="0" r="0" t="0"/>
          <a:stretch/>
        </p:blipFill>
        <p:spPr>
          <a:xfrm>
            <a:off x="5925139" y="8249771"/>
            <a:ext cx="89588" cy="816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4" id="715" name="Google Shape;715;p11"/>
          <p:cNvPicPr preferRelativeResize="0"/>
          <p:nvPr/>
        </p:nvPicPr>
        <p:blipFill rotWithShape="1">
          <a:blip r:embed="rId87">
            <a:alphaModFix/>
          </a:blip>
          <a:srcRect b="0" l="0" r="0" t="0"/>
          <a:stretch/>
        </p:blipFill>
        <p:spPr>
          <a:xfrm>
            <a:off x="3161859" y="9139628"/>
            <a:ext cx="2031706" cy="10517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5" id="716" name="Google Shape;716;p11"/>
          <p:cNvPicPr preferRelativeResize="0"/>
          <p:nvPr/>
        </p:nvPicPr>
        <p:blipFill rotWithShape="1">
          <a:blip r:embed="rId88">
            <a:alphaModFix/>
          </a:blip>
          <a:srcRect b="0" l="0" r="0" t="0"/>
          <a:stretch/>
        </p:blipFill>
        <p:spPr>
          <a:xfrm>
            <a:off x="3844568" y="8078347"/>
            <a:ext cx="1055744" cy="10706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6" id="717" name="Google Shape;717;p11"/>
          <p:cNvPicPr preferRelativeResize="0"/>
          <p:nvPr/>
        </p:nvPicPr>
        <p:blipFill rotWithShape="1">
          <a:blip r:embed="rId89">
            <a:alphaModFix/>
          </a:blip>
          <a:srcRect b="0" l="0" r="0" t="0"/>
          <a:stretch/>
        </p:blipFill>
        <p:spPr>
          <a:xfrm>
            <a:off x="4423917" y="8876673"/>
            <a:ext cx="45061" cy="2102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7" id="718" name="Google Shape;718;p11"/>
          <p:cNvPicPr preferRelativeResize="0"/>
          <p:nvPr/>
        </p:nvPicPr>
        <p:blipFill rotWithShape="1">
          <a:blip r:embed="rId90">
            <a:alphaModFix/>
          </a:blip>
          <a:srcRect b="0" l="0" r="0" t="0"/>
          <a:stretch/>
        </p:blipFill>
        <p:spPr>
          <a:xfrm>
            <a:off x="3675860" y="7499771"/>
            <a:ext cx="1323470" cy="14812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8" id="719" name="Google Shape;719;p11"/>
          <p:cNvPicPr preferRelativeResize="0"/>
          <p:nvPr/>
        </p:nvPicPr>
        <p:blipFill rotWithShape="1">
          <a:blip r:embed="rId91">
            <a:alphaModFix/>
          </a:blip>
          <a:srcRect b="0" l="0" r="0" t="0"/>
          <a:stretch/>
        </p:blipFill>
        <p:spPr>
          <a:xfrm>
            <a:off x="4126088" y="8263638"/>
            <a:ext cx="717459" cy="4292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89" id="720" name="Google Shape;720;p11"/>
          <p:cNvPicPr preferRelativeResize="0"/>
          <p:nvPr/>
        </p:nvPicPr>
        <p:blipFill rotWithShape="1">
          <a:blip r:embed="rId92">
            <a:alphaModFix/>
          </a:blip>
          <a:srcRect b="0" l="0" r="0" t="0"/>
          <a:stretch/>
        </p:blipFill>
        <p:spPr>
          <a:xfrm>
            <a:off x="4311303" y="8263290"/>
            <a:ext cx="620762" cy="6419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0" id="721" name="Google Shape;721;p11"/>
          <p:cNvPicPr preferRelativeResize="0"/>
          <p:nvPr/>
        </p:nvPicPr>
        <p:blipFill rotWithShape="1">
          <a:blip r:embed="rId93">
            <a:alphaModFix/>
          </a:blip>
          <a:srcRect b="0" l="0" r="0" t="0"/>
          <a:stretch/>
        </p:blipFill>
        <p:spPr>
          <a:xfrm>
            <a:off x="3867422" y="8699852"/>
            <a:ext cx="80067" cy="3737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1" id="722" name="Google Shape;722;p11"/>
          <p:cNvPicPr preferRelativeResize="0"/>
          <p:nvPr/>
        </p:nvPicPr>
        <p:blipFill rotWithShape="1">
          <a:blip r:embed="rId94">
            <a:alphaModFix/>
          </a:blip>
          <a:srcRect b="0" l="0" r="0" t="0"/>
          <a:stretch/>
        </p:blipFill>
        <p:spPr>
          <a:xfrm>
            <a:off x="3811177" y="9063688"/>
            <a:ext cx="747554" cy="227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2" id="723" name="Google Shape;723;p11"/>
          <p:cNvPicPr preferRelativeResize="0"/>
          <p:nvPr/>
        </p:nvPicPr>
        <p:blipFill rotWithShape="1">
          <a:blip r:embed="rId95">
            <a:alphaModFix/>
          </a:blip>
          <a:srcRect b="0" l="0" r="0" t="0"/>
          <a:stretch/>
        </p:blipFill>
        <p:spPr>
          <a:xfrm>
            <a:off x="3801217" y="9053394"/>
            <a:ext cx="767400" cy="2487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3" id="724" name="Google Shape;724;p11"/>
          <p:cNvPicPr preferRelativeResize="0"/>
          <p:nvPr/>
        </p:nvPicPr>
        <p:blipFill rotWithShape="1">
          <a:blip r:embed="rId96">
            <a:alphaModFix/>
          </a:blip>
          <a:srcRect b="0" l="0" r="0" t="0"/>
          <a:stretch/>
        </p:blipFill>
        <p:spPr>
          <a:xfrm>
            <a:off x="4548778" y="9144997"/>
            <a:ext cx="650334" cy="9179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4" id="725" name="Google Shape;725;p11"/>
          <p:cNvPicPr preferRelativeResize="0"/>
          <p:nvPr/>
        </p:nvPicPr>
        <p:blipFill rotWithShape="1">
          <a:blip r:embed="rId97">
            <a:alphaModFix/>
          </a:blip>
          <a:srcRect b="0" l="0" r="0" t="0"/>
          <a:stretch/>
        </p:blipFill>
        <p:spPr>
          <a:xfrm>
            <a:off x="4317538" y="8739820"/>
            <a:ext cx="138999" cy="897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5" id="726" name="Google Shape;726;p11"/>
          <p:cNvPicPr preferRelativeResize="0"/>
          <p:nvPr/>
        </p:nvPicPr>
        <p:blipFill rotWithShape="1">
          <a:blip r:embed="rId98">
            <a:alphaModFix/>
          </a:blip>
          <a:srcRect b="0" l="0" r="0" t="0"/>
          <a:stretch/>
        </p:blipFill>
        <p:spPr>
          <a:xfrm>
            <a:off x="4113584" y="8375532"/>
            <a:ext cx="233945" cy="1367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6" id="727" name="Google Shape;727;p11"/>
          <p:cNvPicPr preferRelativeResize="0"/>
          <p:nvPr/>
        </p:nvPicPr>
        <p:blipFill rotWithShape="1">
          <a:blip r:embed="rId99">
            <a:alphaModFix/>
          </a:blip>
          <a:srcRect b="0" l="0" r="0" t="0"/>
          <a:stretch/>
        </p:blipFill>
        <p:spPr>
          <a:xfrm>
            <a:off x="4226204" y="8397044"/>
            <a:ext cx="78603" cy="78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7" id="728" name="Google Shape;728;p11"/>
          <p:cNvPicPr preferRelativeResize="0"/>
          <p:nvPr/>
        </p:nvPicPr>
        <p:blipFill rotWithShape="1">
          <a:blip r:embed="rId100">
            <a:alphaModFix/>
          </a:blip>
          <a:srcRect b="0" l="0" r="0" t="0"/>
          <a:stretch/>
        </p:blipFill>
        <p:spPr>
          <a:xfrm>
            <a:off x="4568366" y="8438678"/>
            <a:ext cx="248747" cy="114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8" id="729" name="Google Shape;729;p11"/>
          <p:cNvPicPr preferRelativeResize="0"/>
          <p:nvPr/>
        </p:nvPicPr>
        <p:blipFill rotWithShape="1">
          <a:blip r:embed="rId101">
            <a:alphaModFix/>
          </a:blip>
          <a:srcRect b="0" l="0" r="0" t="0"/>
          <a:stretch/>
        </p:blipFill>
        <p:spPr>
          <a:xfrm>
            <a:off x="4622484" y="8448941"/>
            <a:ext cx="78473" cy="78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9" id="730" name="Google Shape;730;p11"/>
          <p:cNvPicPr preferRelativeResize="0"/>
          <p:nvPr/>
        </p:nvPicPr>
        <p:blipFill rotWithShape="1">
          <a:blip r:embed="rId102">
            <a:alphaModFix/>
          </a:blip>
          <a:srcRect b="0" l="0" r="0" t="0"/>
          <a:stretch/>
        </p:blipFill>
        <p:spPr>
          <a:xfrm>
            <a:off x="4637506" y="9870547"/>
            <a:ext cx="157720" cy="1276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0" id="731" name="Google Shape;731;p11"/>
          <p:cNvPicPr preferRelativeResize="0"/>
          <p:nvPr/>
        </p:nvPicPr>
        <p:blipFill rotWithShape="1">
          <a:blip r:embed="rId103">
            <a:alphaModFix/>
          </a:blip>
          <a:srcRect b="0" l="0" r="0" t="0"/>
          <a:stretch/>
        </p:blipFill>
        <p:spPr>
          <a:xfrm>
            <a:off x="4717743" y="9992425"/>
            <a:ext cx="471332" cy="1208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1" id="732" name="Google Shape;732;p11"/>
          <p:cNvPicPr preferRelativeResize="0"/>
          <p:nvPr/>
        </p:nvPicPr>
        <p:blipFill rotWithShape="1">
          <a:blip r:embed="rId104">
            <a:alphaModFix/>
          </a:blip>
          <a:srcRect b="0" l="0" r="0" t="0"/>
          <a:stretch/>
        </p:blipFill>
        <p:spPr>
          <a:xfrm>
            <a:off x="4707556" y="9982255"/>
            <a:ext cx="491415" cy="1410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2" id="733" name="Google Shape;733;p11"/>
          <p:cNvPicPr preferRelativeResize="0"/>
          <p:nvPr/>
        </p:nvPicPr>
        <p:blipFill rotWithShape="1">
          <a:blip r:embed="rId105">
            <a:alphaModFix/>
          </a:blip>
          <a:srcRect b="0" l="0" r="0" t="0"/>
          <a:stretch/>
        </p:blipFill>
        <p:spPr>
          <a:xfrm>
            <a:off x="3153653" y="9128422"/>
            <a:ext cx="670549" cy="8948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3" id="734" name="Google Shape;734;p11"/>
          <p:cNvPicPr preferRelativeResize="0"/>
          <p:nvPr/>
        </p:nvPicPr>
        <p:blipFill rotWithShape="1">
          <a:blip r:embed="rId106">
            <a:alphaModFix/>
          </a:blip>
          <a:srcRect b="0" l="0" r="0" t="0"/>
          <a:stretch/>
        </p:blipFill>
        <p:spPr>
          <a:xfrm>
            <a:off x="3557537" y="9879421"/>
            <a:ext cx="157720" cy="1276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4" id="735" name="Google Shape;735;p11"/>
          <p:cNvPicPr preferRelativeResize="0"/>
          <p:nvPr/>
        </p:nvPicPr>
        <p:blipFill rotWithShape="1">
          <a:blip r:embed="rId107">
            <a:alphaModFix/>
          </a:blip>
          <a:srcRect b="0" l="0" r="0" t="0"/>
          <a:stretch/>
        </p:blipFill>
        <p:spPr>
          <a:xfrm>
            <a:off x="3164415" y="9997033"/>
            <a:ext cx="470740" cy="1226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5" id="736" name="Google Shape;736;p11"/>
          <p:cNvPicPr preferRelativeResize="0"/>
          <p:nvPr/>
        </p:nvPicPr>
        <p:blipFill rotWithShape="1">
          <a:blip r:embed="rId108">
            <a:alphaModFix/>
          </a:blip>
          <a:srcRect b="0" l="0" r="0" t="0"/>
          <a:stretch/>
        </p:blipFill>
        <p:spPr>
          <a:xfrm>
            <a:off x="3154208" y="9986999"/>
            <a:ext cx="490848" cy="1424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6" id="737" name="Google Shape;737;p11"/>
          <p:cNvPicPr preferRelativeResize="0"/>
          <p:nvPr/>
        </p:nvPicPr>
        <p:blipFill rotWithShape="1">
          <a:blip r:embed="rId109">
            <a:alphaModFix/>
          </a:blip>
          <a:srcRect b="0" l="0" r="0" t="0"/>
          <a:stretch/>
        </p:blipFill>
        <p:spPr>
          <a:xfrm>
            <a:off x="3153791" y="9986999"/>
            <a:ext cx="20348" cy="200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7" id="738" name="Google Shape;738;p11"/>
          <p:cNvPicPr preferRelativeResize="0"/>
          <p:nvPr/>
        </p:nvPicPr>
        <p:blipFill rotWithShape="1">
          <a:blip r:embed="rId110">
            <a:alphaModFix/>
          </a:blip>
          <a:srcRect b="0" l="0" r="0" t="0"/>
          <a:stretch/>
        </p:blipFill>
        <p:spPr>
          <a:xfrm>
            <a:off x="4707637" y="9986999"/>
            <a:ext cx="20205" cy="2045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8" id="739" name="Google Shape;739;p11"/>
          <p:cNvPicPr preferRelativeResize="0"/>
          <p:nvPr/>
        </p:nvPicPr>
        <p:blipFill rotWithShape="1">
          <a:blip r:embed="rId111">
            <a:alphaModFix/>
          </a:blip>
          <a:srcRect b="0" l="0" r="0" t="0"/>
          <a:stretch/>
        </p:blipFill>
        <p:spPr>
          <a:xfrm>
            <a:off x="3626420" y="9986999"/>
            <a:ext cx="20205" cy="2045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09" id="740" name="Google Shape;740;p11"/>
          <p:cNvPicPr preferRelativeResize="0"/>
          <p:nvPr/>
        </p:nvPicPr>
        <p:blipFill rotWithShape="1">
          <a:blip r:embed="rId112">
            <a:alphaModFix/>
          </a:blip>
          <a:srcRect b="0" l="0" r="0" t="0"/>
          <a:stretch/>
        </p:blipFill>
        <p:spPr>
          <a:xfrm>
            <a:off x="3633622" y="11571193"/>
            <a:ext cx="1931176" cy="7939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0" id="741" name="Google Shape;741;p11"/>
          <p:cNvPicPr preferRelativeResize="0"/>
          <p:nvPr/>
        </p:nvPicPr>
        <p:blipFill rotWithShape="1">
          <a:blip r:embed="rId113">
            <a:alphaModFix/>
          </a:blip>
          <a:srcRect b="0" l="0" r="0" t="0"/>
          <a:stretch/>
        </p:blipFill>
        <p:spPr>
          <a:xfrm>
            <a:off x="4143836" y="9923120"/>
            <a:ext cx="932771" cy="20516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1" id="742" name="Google Shape;742;p11"/>
          <p:cNvPicPr preferRelativeResize="0"/>
          <p:nvPr/>
        </p:nvPicPr>
        <p:blipFill rotWithShape="1">
          <a:blip r:embed="rId114">
            <a:alphaModFix/>
          </a:blip>
          <a:srcRect b="0" l="0" r="0" t="0"/>
          <a:stretch/>
        </p:blipFill>
        <p:spPr>
          <a:xfrm>
            <a:off x="4135380" y="9914328"/>
            <a:ext cx="949963" cy="20685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2" id="743" name="Google Shape;743;p11"/>
          <p:cNvPicPr preferRelativeResize="0"/>
          <p:nvPr/>
        </p:nvPicPr>
        <p:blipFill rotWithShape="1">
          <a:blip r:embed="rId115">
            <a:alphaModFix/>
          </a:blip>
          <a:srcRect b="0" l="0" r="0" t="0"/>
          <a:stretch/>
        </p:blipFill>
        <p:spPr>
          <a:xfrm>
            <a:off x="3730685" y="9614402"/>
            <a:ext cx="1768172" cy="23699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3" id="744" name="Google Shape;744;p11"/>
          <p:cNvPicPr preferRelativeResize="0"/>
          <p:nvPr/>
        </p:nvPicPr>
        <p:blipFill rotWithShape="1">
          <a:blip r:embed="rId116">
            <a:alphaModFix/>
          </a:blip>
          <a:srcRect b="0" l="0" r="0" t="0"/>
          <a:stretch/>
        </p:blipFill>
        <p:spPr>
          <a:xfrm>
            <a:off x="3721977" y="9606067"/>
            <a:ext cx="1785718" cy="23869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4" id="745" name="Google Shape;745;p11"/>
          <p:cNvPicPr preferRelativeResize="0"/>
          <p:nvPr/>
        </p:nvPicPr>
        <p:blipFill rotWithShape="1">
          <a:blip r:embed="rId117">
            <a:alphaModFix/>
          </a:blip>
          <a:srcRect b="0" l="0" r="0" t="0"/>
          <a:stretch/>
        </p:blipFill>
        <p:spPr>
          <a:xfrm>
            <a:off x="4213547" y="10235214"/>
            <a:ext cx="657328" cy="4812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5" id="746" name="Google Shape;746;p11"/>
          <p:cNvPicPr preferRelativeResize="0"/>
          <p:nvPr/>
        </p:nvPicPr>
        <p:blipFill rotWithShape="1">
          <a:blip r:embed="rId118">
            <a:alphaModFix/>
          </a:blip>
          <a:srcRect b="0" l="0" r="0" t="0"/>
          <a:stretch/>
        </p:blipFill>
        <p:spPr>
          <a:xfrm>
            <a:off x="4658852" y="10432976"/>
            <a:ext cx="199598" cy="693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6" id="747" name="Google Shape;747;p11"/>
          <p:cNvPicPr preferRelativeResize="0"/>
          <p:nvPr/>
        </p:nvPicPr>
        <p:blipFill rotWithShape="1">
          <a:blip r:embed="rId119">
            <a:alphaModFix/>
          </a:blip>
          <a:srcRect b="0" l="0" r="0" t="0"/>
          <a:stretch/>
        </p:blipFill>
        <p:spPr>
          <a:xfrm>
            <a:off x="4243411" y="10407898"/>
            <a:ext cx="199383" cy="721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7" id="748" name="Google Shape;748;p11"/>
          <p:cNvPicPr preferRelativeResize="0"/>
          <p:nvPr/>
        </p:nvPicPr>
        <p:blipFill rotWithShape="1">
          <a:blip r:embed="rId120">
            <a:alphaModFix/>
          </a:blip>
          <a:srcRect b="0" l="0" r="0" t="0"/>
          <a:stretch/>
        </p:blipFill>
        <p:spPr>
          <a:xfrm>
            <a:off x="4476470" y="10824374"/>
            <a:ext cx="410432" cy="2095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8" id="749" name="Google Shape;749;p11"/>
          <p:cNvPicPr preferRelativeResize="0"/>
          <p:nvPr/>
        </p:nvPicPr>
        <p:blipFill rotWithShape="1">
          <a:blip r:embed="rId121">
            <a:alphaModFix/>
          </a:blip>
          <a:srcRect b="0" l="0" r="0" t="0"/>
          <a:stretch/>
        </p:blipFill>
        <p:spPr>
          <a:xfrm>
            <a:off x="4479949" y="10800674"/>
            <a:ext cx="131842" cy="824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19" id="750" name="Google Shape;750;p11"/>
          <p:cNvPicPr preferRelativeResize="0"/>
          <p:nvPr/>
        </p:nvPicPr>
        <p:blipFill rotWithShape="1">
          <a:blip r:embed="rId122">
            <a:alphaModFix/>
          </a:blip>
          <a:srcRect b="0" l="0" r="0" t="0"/>
          <a:stretch/>
        </p:blipFill>
        <p:spPr>
          <a:xfrm>
            <a:off x="2467628" y="8122604"/>
            <a:ext cx="1196811" cy="10805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0" id="751" name="Google Shape;751;p11"/>
          <p:cNvPicPr preferRelativeResize="0"/>
          <p:nvPr/>
        </p:nvPicPr>
        <p:blipFill rotWithShape="1">
          <a:blip r:embed="rId123">
            <a:alphaModFix/>
          </a:blip>
          <a:srcRect b="0" l="0" r="0" t="0"/>
          <a:stretch/>
        </p:blipFill>
        <p:spPr>
          <a:xfrm>
            <a:off x="2802539" y="9403091"/>
            <a:ext cx="162726" cy="585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1" id="752" name="Google Shape;752;p11"/>
          <p:cNvPicPr preferRelativeResize="0"/>
          <p:nvPr/>
        </p:nvPicPr>
        <p:blipFill rotWithShape="1">
          <a:blip r:embed="rId124">
            <a:alphaModFix/>
          </a:blip>
          <a:srcRect b="0" l="0" r="0" t="0"/>
          <a:stretch/>
        </p:blipFill>
        <p:spPr>
          <a:xfrm>
            <a:off x="2536962" y="8741934"/>
            <a:ext cx="17007" cy="663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2" id="753" name="Google Shape;753;p11"/>
          <p:cNvPicPr preferRelativeResize="0"/>
          <p:nvPr/>
        </p:nvPicPr>
        <p:blipFill rotWithShape="1">
          <a:blip r:embed="rId125">
            <a:alphaModFix/>
          </a:blip>
          <a:srcRect b="0" l="0" r="0" t="0"/>
          <a:stretch/>
        </p:blipFill>
        <p:spPr>
          <a:xfrm>
            <a:off x="2545462" y="8555136"/>
            <a:ext cx="942449" cy="11721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3" id="754" name="Google Shape;754;p11"/>
          <p:cNvPicPr preferRelativeResize="0"/>
          <p:nvPr/>
        </p:nvPicPr>
        <p:blipFill rotWithShape="1">
          <a:blip r:embed="rId126">
            <a:alphaModFix/>
          </a:blip>
          <a:srcRect b="0" l="0" r="0" t="0"/>
          <a:stretch/>
        </p:blipFill>
        <p:spPr>
          <a:xfrm>
            <a:off x="2536818" y="8546783"/>
            <a:ext cx="959358" cy="11880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4" id="755" name="Google Shape;755;p11"/>
          <p:cNvPicPr preferRelativeResize="0"/>
          <p:nvPr/>
        </p:nvPicPr>
        <p:blipFill rotWithShape="1">
          <a:blip r:embed="rId127">
            <a:alphaModFix/>
          </a:blip>
          <a:srcRect b="0" l="0" r="0" t="0"/>
          <a:stretch/>
        </p:blipFill>
        <p:spPr>
          <a:xfrm>
            <a:off x="3458105" y="9127150"/>
            <a:ext cx="34941" cy="48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5" id="756" name="Google Shape;756;p11"/>
          <p:cNvPicPr preferRelativeResize="0"/>
          <p:nvPr/>
        </p:nvPicPr>
        <p:blipFill rotWithShape="1">
          <a:blip r:embed="rId128">
            <a:alphaModFix/>
          </a:blip>
          <a:srcRect b="0" l="0" r="0" t="0"/>
          <a:stretch/>
        </p:blipFill>
        <p:spPr>
          <a:xfrm>
            <a:off x="2839154" y="9278832"/>
            <a:ext cx="132019" cy="582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6" id="757" name="Google Shape;757;p11"/>
          <p:cNvPicPr preferRelativeResize="0"/>
          <p:nvPr/>
        </p:nvPicPr>
        <p:blipFill rotWithShape="1">
          <a:blip r:embed="rId129">
            <a:alphaModFix/>
          </a:blip>
          <a:srcRect b="0" l="0" r="0" t="0"/>
          <a:stretch/>
        </p:blipFill>
        <p:spPr>
          <a:xfrm>
            <a:off x="2573389" y="8812714"/>
            <a:ext cx="663479" cy="4062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7" id="758" name="Google Shape;758;p11"/>
          <p:cNvPicPr preferRelativeResize="0"/>
          <p:nvPr/>
        </p:nvPicPr>
        <p:blipFill rotWithShape="1">
          <a:blip r:embed="rId130">
            <a:alphaModFix/>
          </a:blip>
          <a:srcRect b="0" l="0" r="0" t="0"/>
          <a:stretch/>
        </p:blipFill>
        <p:spPr>
          <a:xfrm>
            <a:off x="2594794" y="8962112"/>
            <a:ext cx="200493" cy="1075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8" id="759" name="Google Shape;759;p11"/>
          <p:cNvPicPr preferRelativeResize="0"/>
          <p:nvPr/>
        </p:nvPicPr>
        <p:blipFill rotWithShape="1">
          <a:blip r:embed="rId131">
            <a:alphaModFix/>
          </a:blip>
          <a:srcRect b="0" l="0" r="0" t="0"/>
          <a:stretch/>
        </p:blipFill>
        <p:spPr>
          <a:xfrm>
            <a:off x="2653432" y="8975166"/>
            <a:ext cx="83557" cy="835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29" id="760" name="Google Shape;760;p11"/>
          <p:cNvPicPr preferRelativeResize="0"/>
          <p:nvPr/>
        </p:nvPicPr>
        <p:blipFill rotWithShape="1">
          <a:blip r:embed="rId132">
            <a:alphaModFix/>
          </a:blip>
          <a:srcRect b="0" l="0" r="0" t="0"/>
          <a:stretch/>
        </p:blipFill>
        <p:spPr>
          <a:xfrm>
            <a:off x="2985572" y="8939138"/>
            <a:ext cx="208014" cy="1115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0" id="761" name="Google Shape;761;p11"/>
          <p:cNvPicPr preferRelativeResize="0"/>
          <p:nvPr/>
        </p:nvPicPr>
        <p:blipFill rotWithShape="1">
          <a:blip r:embed="rId133">
            <a:alphaModFix/>
          </a:blip>
          <a:srcRect b="0" l="0" r="0" t="0"/>
          <a:stretch/>
        </p:blipFill>
        <p:spPr>
          <a:xfrm>
            <a:off x="3046767" y="8952644"/>
            <a:ext cx="87222" cy="872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1" id="762" name="Google Shape;762;p11"/>
          <p:cNvPicPr preferRelativeResize="0"/>
          <p:nvPr/>
        </p:nvPicPr>
        <p:blipFill rotWithShape="1">
          <a:blip r:embed="rId134">
            <a:alphaModFix/>
          </a:blip>
          <a:srcRect b="0" l="0" r="0" t="0"/>
          <a:stretch/>
        </p:blipFill>
        <p:spPr>
          <a:xfrm>
            <a:off x="2037189" y="9668464"/>
            <a:ext cx="2058975" cy="7172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2" id="763" name="Google Shape;763;p11"/>
          <p:cNvPicPr preferRelativeResize="0"/>
          <p:nvPr/>
        </p:nvPicPr>
        <p:blipFill rotWithShape="1">
          <a:blip r:embed="rId135">
            <a:alphaModFix/>
          </a:blip>
          <a:srcRect b="0" l="0" r="0" t="0"/>
          <a:stretch/>
        </p:blipFill>
        <p:spPr>
          <a:xfrm>
            <a:off x="2029017" y="9660098"/>
            <a:ext cx="2074962" cy="725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3" id="764" name="Google Shape;764;p11"/>
          <p:cNvPicPr preferRelativeResize="0"/>
          <p:nvPr/>
        </p:nvPicPr>
        <p:blipFill rotWithShape="1">
          <a:blip r:embed="rId136">
            <a:alphaModFix/>
          </a:blip>
          <a:srcRect b="0" l="0" r="0" t="0"/>
          <a:stretch/>
        </p:blipFill>
        <p:spPr>
          <a:xfrm>
            <a:off x="3327858" y="9660098"/>
            <a:ext cx="16725" cy="167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4" id="765" name="Google Shape;765;p11"/>
          <p:cNvPicPr preferRelativeResize="0"/>
          <p:nvPr/>
        </p:nvPicPr>
        <p:blipFill rotWithShape="1">
          <a:blip r:embed="rId137">
            <a:alphaModFix/>
          </a:blip>
          <a:srcRect b="0" l="0" r="0" t="0"/>
          <a:stretch/>
        </p:blipFill>
        <p:spPr>
          <a:xfrm>
            <a:off x="2379775" y="9739530"/>
            <a:ext cx="1375005" cy="135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5" id="766" name="Google Shape;766;p11"/>
          <p:cNvPicPr preferRelativeResize="0"/>
          <p:nvPr/>
        </p:nvPicPr>
        <p:blipFill rotWithShape="1">
          <a:blip r:embed="rId138">
            <a:alphaModFix/>
          </a:blip>
          <a:srcRect b="0" l="0" r="0" t="0"/>
          <a:stretch/>
        </p:blipFill>
        <p:spPr>
          <a:xfrm>
            <a:off x="2150138" y="9919903"/>
            <a:ext cx="1863021" cy="197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6" id="767" name="Google Shape;767;p11"/>
          <p:cNvPicPr preferRelativeResize="0"/>
          <p:nvPr/>
        </p:nvPicPr>
        <p:blipFill rotWithShape="1">
          <a:blip r:embed="rId139">
            <a:alphaModFix/>
          </a:blip>
          <a:srcRect b="0" l="0" r="0" t="0"/>
          <a:stretch/>
        </p:blipFill>
        <p:spPr>
          <a:xfrm>
            <a:off x="2045946" y="10186286"/>
            <a:ext cx="2043927" cy="143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7" id="768" name="Google Shape;768;p11"/>
          <p:cNvPicPr preferRelativeResize="0"/>
          <p:nvPr/>
        </p:nvPicPr>
        <p:blipFill rotWithShape="1">
          <a:blip r:embed="rId140">
            <a:alphaModFix/>
          </a:blip>
          <a:srcRect b="0" l="0" r="0" t="0"/>
          <a:stretch/>
        </p:blipFill>
        <p:spPr>
          <a:xfrm>
            <a:off x="2385853" y="10271242"/>
            <a:ext cx="26237" cy="1144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8" id="769" name="Google Shape;769;p11"/>
          <p:cNvPicPr preferRelativeResize="0"/>
          <p:nvPr/>
        </p:nvPicPr>
        <p:blipFill rotWithShape="1">
          <a:blip r:embed="rId141">
            <a:alphaModFix/>
          </a:blip>
          <a:srcRect b="0" l="0" r="0" t="0"/>
          <a:stretch/>
        </p:blipFill>
        <p:spPr>
          <a:xfrm>
            <a:off x="3677387" y="10286076"/>
            <a:ext cx="38807" cy="996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39" id="770" name="Google Shape;770;p11"/>
          <p:cNvPicPr preferRelativeResize="0"/>
          <p:nvPr/>
        </p:nvPicPr>
        <p:blipFill rotWithShape="1">
          <a:blip r:embed="rId142">
            <a:alphaModFix/>
          </a:blip>
          <a:srcRect b="0" l="0" r="0" t="0"/>
          <a:stretch/>
        </p:blipFill>
        <p:spPr>
          <a:xfrm>
            <a:off x="5425918" y="9618860"/>
            <a:ext cx="880526" cy="15036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0" id="771" name="Google Shape;771;p11"/>
          <p:cNvPicPr preferRelativeResize="0"/>
          <p:nvPr/>
        </p:nvPicPr>
        <p:blipFill rotWithShape="1">
          <a:blip r:embed="rId143">
            <a:alphaModFix/>
          </a:blip>
          <a:srcRect b="0" l="0" r="0" t="0"/>
          <a:stretch/>
        </p:blipFill>
        <p:spPr>
          <a:xfrm>
            <a:off x="5416382" y="9609324"/>
            <a:ext cx="899738" cy="15228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1" id="772" name="Google Shape;772;p11"/>
          <p:cNvPicPr preferRelativeResize="0"/>
          <p:nvPr/>
        </p:nvPicPr>
        <p:blipFill rotWithShape="1">
          <a:blip r:embed="rId144">
            <a:alphaModFix/>
          </a:blip>
          <a:srcRect b="0" l="0" r="0" t="0"/>
          <a:stretch/>
        </p:blipFill>
        <p:spPr>
          <a:xfrm>
            <a:off x="5390160" y="9833234"/>
            <a:ext cx="649808" cy="5596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2" id="773" name="Google Shape;773;p11"/>
          <p:cNvPicPr preferRelativeResize="0"/>
          <p:nvPr/>
        </p:nvPicPr>
        <p:blipFill rotWithShape="1">
          <a:blip r:embed="rId145">
            <a:alphaModFix/>
          </a:blip>
          <a:srcRect b="0" l="0" r="0" t="0"/>
          <a:stretch/>
        </p:blipFill>
        <p:spPr>
          <a:xfrm>
            <a:off x="5433476" y="10132541"/>
            <a:ext cx="173640" cy="657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3" id="774" name="Google Shape;774;p11"/>
          <p:cNvPicPr preferRelativeResize="0"/>
          <p:nvPr/>
        </p:nvPicPr>
        <p:blipFill rotWithShape="1">
          <a:blip r:embed="rId146">
            <a:alphaModFix/>
          </a:blip>
          <a:srcRect b="0" l="0" r="0" t="0"/>
          <a:stretch/>
        </p:blipFill>
        <p:spPr>
          <a:xfrm>
            <a:off x="5818120" y="10060917"/>
            <a:ext cx="173640" cy="657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4" id="775" name="Google Shape;775;p11"/>
          <p:cNvPicPr preferRelativeResize="0"/>
          <p:nvPr/>
        </p:nvPicPr>
        <p:blipFill rotWithShape="1">
          <a:blip r:embed="rId147">
            <a:alphaModFix/>
          </a:blip>
          <a:srcRect b="0" l="0" r="0" t="0"/>
          <a:stretch/>
        </p:blipFill>
        <p:spPr>
          <a:xfrm>
            <a:off x="5685544" y="10491383"/>
            <a:ext cx="120147" cy="588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5" id="776" name="Google Shape;776;p11"/>
          <p:cNvPicPr preferRelativeResize="0"/>
          <p:nvPr/>
        </p:nvPicPr>
        <p:blipFill rotWithShape="1">
          <a:blip r:embed="rId148">
            <a:alphaModFix/>
          </a:blip>
          <a:srcRect b="0" l="0" r="0" t="0"/>
          <a:stretch/>
        </p:blipFill>
        <p:spPr>
          <a:xfrm>
            <a:off x="5639506" y="10591471"/>
            <a:ext cx="262996" cy="1271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6" id="777" name="Google Shape;777;p11"/>
          <p:cNvPicPr preferRelativeResize="0"/>
          <p:nvPr/>
        </p:nvPicPr>
        <p:blipFill rotWithShape="1">
          <a:blip r:embed="rId149">
            <a:alphaModFix/>
          </a:blip>
          <a:srcRect b="0" l="0" r="0" t="0"/>
          <a:stretch/>
        </p:blipFill>
        <p:spPr>
          <a:xfrm>
            <a:off x="5208291" y="9059768"/>
            <a:ext cx="1523452" cy="1745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7" id="778" name="Google Shape;778;p11"/>
          <p:cNvPicPr preferRelativeResize="0"/>
          <p:nvPr/>
        </p:nvPicPr>
        <p:blipFill rotWithShape="1">
          <a:blip r:embed="rId150">
            <a:alphaModFix/>
          </a:blip>
          <a:srcRect b="0" l="0" r="0" t="0"/>
          <a:stretch/>
        </p:blipFill>
        <p:spPr>
          <a:xfrm>
            <a:off x="6247205" y="10586695"/>
            <a:ext cx="27448" cy="420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8" id="779" name="Google Shape;779;p11"/>
          <p:cNvPicPr preferRelativeResize="0"/>
          <p:nvPr/>
        </p:nvPicPr>
        <p:blipFill rotWithShape="1">
          <a:blip r:embed="rId151">
            <a:alphaModFix/>
          </a:blip>
          <a:srcRect b="0" l="0" r="0" t="0"/>
          <a:stretch/>
        </p:blipFill>
        <p:spPr>
          <a:xfrm>
            <a:off x="5046293" y="11023247"/>
            <a:ext cx="1869950" cy="9394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49" id="780" name="Google Shape;780;p11"/>
          <p:cNvPicPr preferRelativeResize="0"/>
          <p:nvPr/>
        </p:nvPicPr>
        <p:blipFill rotWithShape="1">
          <a:blip r:embed="rId152">
            <a:alphaModFix/>
          </a:blip>
          <a:srcRect b="0" l="0" r="0" t="0"/>
          <a:stretch/>
        </p:blipFill>
        <p:spPr>
          <a:xfrm>
            <a:off x="5036699" y="11013547"/>
            <a:ext cx="1888998" cy="9588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0" id="781" name="Google Shape;781;p11"/>
          <p:cNvPicPr preferRelativeResize="0"/>
          <p:nvPr/>
        </p:nvPicPr>
        <p:blipFill rotWithShape="1">
          <a:blip r:embed="rId153">
            <a:alphaModFix/>
          </a:blip>
          <a:srcRect b="0" l="0" r="0" t="0"/>
          <a:stretch/>
        </p:blipFill>
        <p:spPr>
          <a:xfrm>
            <a:off x="5259211" y="11089140"/>
            <a:ext cx="347786" cy="8792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1" id="782" name="Google Shape;782;p11"/>
          <p:cNvPicPr preferRelativeResize="0"/>
          <p:nvPr/>
        </p:nvPicPr>
        <p:blipFill rotWithShape="1">
          <a:blip r:embed="rId154">
            <a:alphaModFix/>
          </a:blip>
          <a:srcRect b="0" l="0" r="0" t="0"/>
          <a:stretch/>
        </p:blipFill>
        <p:spPr>
          <a:xfrm>
            <a:off x="5670379" y="11069122"/>
            <a:ext cx="380176" cy="8957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2" id="783" name="Google Shape;783;p11"/>
          <p:cNvPicPr preferRelativeResize="0"/>
          <p:nvPr/>
        </p:nvPicPr>
        <p:blipFill rotWithShape="1">
          <a:blip r:embed="rId155">
            <a:alphaModFix/>
          </a:blip>
          <a:srcRect b="0" l="0" r="0" t="0"/>
          <a:stretch/>
        </p:blipFill>
        <p:spPr>
          <a:xfrm>
            <a:off x="6150292" y="11081177"/>
            <a:ext cx="367480" cy="8801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3" id="784" name="Google Shape;784;p11"/>
          <p:cNvPicPr preferRelativeResize="0"/>
          <p:nvPr/>
        </p:nvPicPr>
        <p:blipFill rotWithShape="1">
          <a:blip r:embed="rId156">
            <a:alphaModFix/>
          </a:blip>
          <a:srcRect b="0" l="0" r="0" t="0"/>
          <a:stretch/>
        </p:blipFill>
        <p:spPr>
          <a:xfrm>
            <a:off x="6571532" y="11031649"/>
            <a:ext cx="346414" cy="6254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4" id="785" name="Google Shape;785;p11"/>
          <p:cNvPicPr preferRelativeResize="0"/>
          <p:nvPr/>
        </p:nvPicPr>
        <p:blipFill rotWithShape="1">
          <a:blip r:embed="rId157">
            <a:alphaModFix/>
          </a:blip>
          <a:srcRect b="0" l="0" r="0" t="0"/>
          <a:stretch/>
        </p:blipFill>
        <p:spPr>
          <a:xfrm>
            <a:off x="5041925" y="11637726"/>
            <a:ext cx="144074" cy="3346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5" id="786" name="Google Shape;786;p11"/>
          <p:cNvPicPr preferRelativeResize="0"/>
          <p:nvPr/>
        </p:nvPicPr>
        <p:blipFill rotWithShape="1">
          <a:blip r:embed="rId158">
            <a:alphaModFix/>
          </a:blip>
          <a:srcRect b="0" l="0" r="0" t="0"/>
          <a:stretch/>
        </p:blipFill>
        <p:spPr>
          <a:xfrm>
            <a:off x="7266030" y="8264245"/>
            <a:ext cx="926248" cy="17382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6" id="787" name="Google Shape;787;p11"/>
          <p:cNvPicPr preferRelativeResize="0"/>
          <p:nvPr/>
        </p:nvPicPr>
        <p:blipFill rotWithShape="1">
          <a:blip r:embed="rId159">
            <a:alphaModFix/>
          </a:blip>
          <a:srcRect b="0" l="0" r="0" t="0"/>
          <a:stretch/>
        </p:blipFill>
        <p:spPr>
          <a:xfrm>
            <a:off x="7257857" y="8255819"/>
            <a:ext cx="942895" cy="17548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7" id="788" name="Google Shape;788;p11"/>
          <p:cNvPicPr preferRelativeResize="0"/>
          <p:nvPr/>
        </p:nvPicPr>
        <p:blipFill rotWithShape="1">
          <a:blip r:embed="rId160">
            <a:alphaModFix/>
          </a:blip>
          <a:srcRect b="0" l="0" r="0" t="0"/>
          <a:stretch/>
        </p:blipFill>
        <p:spPr>
          <a:xfrm>
            <a:off x="7507961" y="8734549"/>
            <a:ext cx="710228" cy="433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8" id="789" name="Google Shape;789;p11"/>
          <p:cNvPicPr preferRelativeResize="0"/>
          <p:nvPr/>
        </p:nvPicPr>
        <p:blipFill rotWithShape="1">
          <a:blip r:embed="rId161">
            <a:alphaModFix/>
          </a:blip>
          <a:srcRect b="0" l="0" r="0" t="0"/>
          <a:stretch/>
        </p:blipFill>
        <p:spPr>
          <a:xfrm>
            <a:off x="7660878" y="9293218"/>
            <a:ext cx="108817" cy="855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59" id="790" name="Google Shape;790;p11"/>
          <p:cNvPicPr preferRelativeResize="0"/>
          <p:nvPr/>
        </p:nvPicPr>
        <p:blipFill rotWithShape="1">
          <a:blip r:embed="rId162">
            <a:alphaModFix/>
          </a:blip>
          <a:srcRect b="0" l="0" r="0" t="0"/>
          <a:stretch/>
        </p:blipFill>
        <p:spPr>
          <a:xfrm>
            <a:off x="7484519" y="8831126"/>
            <a:ext cx="212520" cy="2098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0" id="791" name="Google Shape;791;p11"/>
          <p:cNvPicPr preferRelativeResize="0"/>
          <p:nvPr/>
        </p:nvPicPr>
        <p:blipFill rotWithShape="1">
          <a:blip r:embed="rId163">
            <a:alphaModFix/>
          </a:blip>
          <a:srcRect b="0" l="0" r="0" t="0"/>
          <a:stretch/>
        </p:blipFill>
        <p:spPr>
          <a:xfrm>
            <a:off x="7531986" y="8898736"/>
            <a:ext cx="102059" cy="1020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1" id="792" name="Google Shape;792;p11"/>
          <p:cNvPicPr preferRelativeResize="0"/>
          <p:nvPr/>
        </p:nvPicPr>
        <p:blipFill rotWithShape="1">
          <a:blip r:embed="rId164">
            <a:alphaModFix/>
          </a:blip>
          <a:srcRect b="0" l="0" r="0" t="0"/>
          <a:stretch/>
        </p:blipFill>
        <p:spPr>
          <a:xfrm>
            <a:off x="7869966" y="8900876"/>
            <a:ext cx="265959" cy="1555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2" id="793" name="Google Shape;793;p11"/>
          <p:cNvPicPr preferRelativeResize="0"/>
          <p:nvPr/>
        </p:nvPicPr>
        <p:blipFill rotWithShape="1">
          <a:blip r:embed="rId165">
            <a:alphaModFix/>
          </a:blip>
          <a:srcRect b="0" l="0" r="0" t="0"/>
          <a:stretch/>
        </p:blipFill>
        <p:spPr>
          <a:xfrm>
            <a:off x="7954523" y="8934983"/>
            <a:ext cx="102094" cy="1020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3" id="794" name="Google Shape;794;p11"/>
          <p:cNvPicPr preferRelativeResize="0"/>
          <p:nvPr/>
        </p:nvPicPr>
        <p:blipFill rotWithShape="1">
          <a:blip r:embed="rId166">
            <a:alphaModFix/>
          </a:blip>
          <a:srcRect b="0" l="0" r="0" t="0"/>
          <a:stretch/>
        </p:blipFill>
        <p:spPr>
          <a:xfrm>
            <a:off x="7819521" y="8720125"/>
            <a:ext cx="31130" cy="444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4" id="795" name="Google Shape;795;p11"/>
          <p:cNvPicPr preferRelativeResize="0"/>
          <p:nvPr/>
        </p:nvPicPr>
        <p:blipFill rotWithShape="1">
          <a:blip r:embed="rId167">
            <a:alphaModFix/>
          </a:blip>
          <a:srcRect b="0" l="0" r="0" t="0"/>
          <a:stretch/>
        </p:blipFill>
        <p:spPr>
          <a:xfrm>
            <a:off x="7669954" y="9380376"/>
            <a:ext cx="339077" cy="1883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5" id="796" name="Google Shape;796;p11"/>
          <p:cNvPicPr preferRelativeResize="0"/>
          <p:nvPr/>
        </p:nvPicPr>
        <p:blipFill rotWithShape="1">
          <a:blip r:embed="rId168">
            <a:alphaModFix/>
          </a:blip>
          <a:srcRect b="0" l="0" r="0" t="0"/>
          <a:stretch/>
        </p:blipFill>
        <p:spPr>
          <a:xfrm>
            <a:off x="8122526" y="9226009"/>
            <a:ext cx="27223" cy="30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6" id="797" name="Google Shape;797;p11"/>
          <p:cNvPicPr preferRelativeResize="0"/>
          <p:nvPr/>
        </p:nvPicPr>
        <p:blipFill rotWithShape="1">
          <a:blip r:embed="rId169">
            <a:alphaModFix/>
          </a:blip>
          <a:srcRect b="0" l="0" r="0" t="0"/>
          <a:stretch/>
        </p:blipFill>
        <p:spPr>
          <a:xfrm>
            <a:off x="6530547" y="9911612"/>
            <a:ext cx="2216513" cy="11882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7" id="798" name="Google Shape;798;p11"/>
          <p:cNvPicPr preferRelativeResize="0"/>
          <p:nvPr/>
        </p:nvPicPr>
        <p:blipFill rotWithShape="1">
          <a:blip r:embed="rId170">
            <a:alphaModFix/>
          </a:blip>
          <a:srcRect b="0" l="0" r="0" t="0"/>
          <a:stretch/>
        </p:blipFill>
        <p:spPr>
          <a:xfrm>
            <a:off x="6733795" y="7974037"/>
            <a:ext cx="1605711" cy="21144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8" id="799" name="Google Shape;799;p11"/>
          <p:cNvPicPr preferRelativeResize="0"/>
          <p:nvPr/>
        </p:nvPicPr>
        <p:blipFill rotWithShape="1">
          <a:blip r:embed="rId171">
            <a:alphaModFix/>
          </a:blip>
          <a:srcRect b="0" l="0" r="0" t="0"/>
          <a:stretch/>
        </p:blipFill>
        <p:spPr>
          <a:xfrm>
            <a:off x="7465887" y="10789697"/>
            <a:ext cx="2141890" cy="7513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69" id="800" name="Google Shape;800;p11"/>
          <p:cNvPicPr preferRelativeResize="0"/>
          <p:nvPr/>
        </p:nvPicPr>
        <p:blipFill rotWithShape="1">
          <a:blip r:embed="rId172">
            <a:alphaModFix/>
          </a:blip>
          <a:srcRect b="0" l="0" r="0" t="0"/>
          <a:stretch/>
        </p:blipFill>
        <p:spPr>
          <a:xfrm>
            <a:off x="7995405" y="9789653"/>
            <a:ext cx="482032" cy="724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0" id="801" name="Google Shape;801;p11"/>
          <p:cNvPicPr preferRelativeResize="0"/>
          <p:nvPr/>
        </p:nvPicPr>
        <p:blipFill rotWithShape="1">
          <a:blip r:embed="rId173">
            <a:alphaModFix/>
          </a:blip>
          <a:srcRect b="0" l="0" r="0" t="0"/>
          <a:stretch/>
        </p:blipFill>
        <p:spPr>
          <a:xfrm>
            <a:off x="7946580" y="9013713"/>
            <a:ext cx="1180210" cy="12550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1" id="802" name="Google Shape;802;p11"/>
          <p:cNvPicPr preferRelativeResize="0"/>
          <p:nvPr/>
        </p:nvPicPr>
        <p:blipFill rotWithShape="1">
          <a:blip r:embed="rId174">
            <a:alphaModFix/>
          </a:blip>
          <a:srcRect b="0" l="0" r="0" t="0"/>
          <a:stretch/>
        </p:blipFill>
        <p:spPr>
          <a:xfrm>
            <a:off x="7937771" y="9004659"/>
            <a:ext cx="1198135" cy="12730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2" id="803" name="Google Shape;803;p11"/>
          <p:cNvPicPr preferRelativeResize="0"/>
          <p:nvPr/>
        </p:nvPicPr>
        <p:blipFill rotWithShape="1">
          <a:blip r:embed="rId175">
            <a:alphaModFix/>
          </a:blip>
          <a:srcRect b="0" l="0" r="0" t="0"/>
          <a:stretch/>
        </p:blipFill>
        <p:spPr>
          <a:xfrm>
            <a:off x="8216783" y="10425527"/>
            <a:ext cx="56789" cy="4158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3" id="804" name="Google Shape;804;p11"/>
          <p:cNvPicPr preferRelativeResize="0"/>
          <p:nvPr/>
        </p:nvPicPr>
        <p:blipFill rotWithShape="1">
          <a:blip r:embed="rId176">
            <a:alphaModFix/>
          </a:blip>
          <a:srcRect b="0" l="0" r="0" t="0"/>
          <a:stretch/>
        </p:blipFill>
        <p:spPr>
          <a:xfrm>
            <a:off x="8015930" y="9443101"/>
            <a:ext cx="879977" cy="14801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4" id="805" name="Google Shape;805;p11"/>
          <p:cNvPicPr preferRelativeResize="0"/>
          <p:nvPr/>
        </p:nvPicPr>
        <p:blipFill rotWithShape="1">
          <a:blip r:embed="rId177">
            <a:alphaModFix/>
          </a:blip>
          <a:srcRect b="0" l="0" r="0" t="0"/>
          <a:stretch/>
        </p:blipFill>
        <p:spPr>
          <a:xfrm>
            <a:off x="8763303" y="10240001"/>
            <a:ext cx="117723" cy="5893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5" id="806" name="Google Shape;806;p11"/>
          <p:cNvPicPr preferRelativeResize="0"/>
          <p:nvPr/>
        </p:nvPicPr>
        <p:blipFill rotWithShape="1">
          <a:blip r:embed="rId178">
            <a:alphaModFix/>
          </a:blip>
          <a:srcRect b="0" l="0" r="0" t="0"/>
          <a:stretch/>
        </p:blipFill>
        <p:spPr>
          <a:xfrm>
            <a:off x="8072515" y="9749791"/>
            <a:ext cx="690765" cy="388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6" id="807" name="Google Shape;807;p11"/>
          <p:cNvPicPr preferRelativeResize="0"/>
          <p:nvPr/>
        </p:nvPicPr>
        <p:blipFill rotWithShape="1">
          <a:blip r:embed="rId179">
            <a:alphaModFix/>
          </a:blip>
          <a:srcRect b="0" l="0" r="0" t="0"/>
          <a:stretch/>
        </p:blipFill>
        <p:spPr>
          <a:xfrm>
            <a:off x="8112701" y="9877300"/>
            <a:ext cx="164264" cy="670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7" id="808" name="Google Shape;808;p11"/>
          <p:cNvPicPr preferRelativeResize="0"/>
          <p:nvPr/>
        </p:nvPicPr>
        <p:blipFill rotWithShape="1">
          <a:blip r:embed="rId180">
            <a:alphaModFix/>
          </a:blip>
          <a:srcRect b="0" l="0" r="0" t="0"/>
          <a:stretch/>
        </p:blipFill>
        <p:spPr>
          <a:xfrm>
            <a:off x="8540873" y="9877444"/>
            <a:ext cx="164210" cy="670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8" id="809" name="Google Shape;809;p11"/>
          <p:cNvPicPr preferRelativeResize="0"/>
          <p:nvPr/>
        </p:nvPicPr>
        <p:blipFill rotWithShape="1">
          <a:blip r:embed="rId181">
            <a:alphaModFix/>
          </a:blip>
          <a:srcRect b="0" l="0" r="0" t="0"/>
          <a:stretch/>
        </p:blipFill>
        <p:spPr>
          <a:xfrm>
            <a:off x="8347780" y="10215599"/>
            <a:ext cx="138739" cy="670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79" id="810" name="Google Shape;810;p11"/>
          <p:cNvPicPr preferRelativeResize="0"/>
          <p:nvPr/>
        </p:nvPicPr>
        <p:blipFill rotWithShape="1">
          <a:blip r:embed="rId182">
            <a:alphaModFix/>
          </a:blip>
          <a:srcRect b="0" l="0" r="0" t="0"/>
          <a:stretch/>
        </p:blipFill>
        <p:spPr>
          <a:xfrm>
            <a:off x="7836168" y="10789784"/>
            <a:ext cx="1410373" cy="3915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0" id="811" name="Google Shape;811;p11"/>
          <p:cNvPicPr preferRelativeResize="0"/>
          <p:nvPr/>
        </p:nvPicPr>
        <p:blipFill rotWithShape="1">
          <a:blip r:embed="rId183">
            <a:alphaModFix/>
          </a:blip>
          <a:srcRect b="0" l="0" r="0" t="0"/>
          <a:stretch/>
        </p:blipFill>
        <p:spPr>
          <a:xfrm>
            <a:off x="7563850" y="10902094"/>
            <a:ext cx="1942780" cy="5292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1" id="812" name="Google Shape;812;p11"/>
          <p:cNvPicPr preferRelativeResize="0"/>
          <p:nvPr/>
        </p:nvPicPr>
        <p:blipFill rotWithShape="1">
          <a:blip r:embed="rId184">
            <a:alphaModFix/>
          </a:blip>
          <a:srcRect b="0" l="0" r="0" t="0"/>
          <a:stretch/>
        </p:blipFill>
        <p:spPr>
          <a:xfrm>
            <a:off x="1245785" y="8034052"/>
            <a:ext cx="974492" cy="825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2" id="813" name="Google Shape;813;p11"/>
          <p:cNvPicPr preferRelativeResize="0"/>
          <p:nvPr/>
        </p:nvPicPr>
        <p:blipFill rotWithShape="1">
          <a:blip r:embed="rId185">
            <a:alphaModFix/>
          </a:blip>
          <a:srcRect b="0" l="0" r="0" t="0"/>
          <a:stretch/>
        </p:blipFill>
        <p:spPr>
          <a:xfrm>
            <a:off x="1661328" y="9285877"/>
            <a:ext cx="259925" cy="1480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3" id="814" name="Google Shape;814;p11"/>
          <p:cNvPicPr preferRelativeResize="0"/>
          <p:nvPr/>
        </p:nvPicPr>
        <p:blipFill rotWithShape="1">
          <a:blip r:embed="rId186">
            <a:alphaModFix/>
          </a:blip>
          <a:srcRect b="0" l="0" r="0" t="0"/>
          <a:stretch/>
        </p:blipFill>
        <p:spPr>
          <a:xfrm>
            <a:off x="1278047" y="8735479"/>
            <a:ext cx="21860" cy="401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4" id="815" name="Google Shape;815;p11"/>
          <p:cNvPicPr preferRelativeResize="0"/>
          <p:nvPr/>
        </p:nvPicPr>
        <p:blipFill rotWithShape="1">
          <a:blip r:embed="rId187">
            <a:alphaModFix/>
          </a:blip>
          <a:srcRect b="0" l="0" r="0" t="0"/>
          <a:stretch/>
        </p:blipFill>
        <p:spPr>
          <a:xfrm>
            <a:off x="1290201" y="8406432"/>
            <a:ext cx="905949" cy="15076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5" id="816" name="Google Shape;816;p11"/>
          <p:cNvPicPr preferRelativeResize="0"/>
          <p:nvPr/>
        </p:nvPicPr>
        <p:blipFill rotWithShape="1">
          <a:blip r:embed="rId188">
            <a:alphaModFix/>
          </a:blip>
          <a:srcRect b="0" l="0" r="0" t="0"/>
          <a:stretch/>
        </p:blipFill>
        <p:spPr>
          <a:xfrm>
            <a:off x="1280495" y="8396975"/>
            <a:ext cx="925296" cy="15266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6" id="817" name="Google Shape;817;p11"/>
          <p:cNvPicPr preferRelativeResize="0"/>
          <p:nvPr/>
        </p:nvPicPr>
        <p:blipFill rotWithShape="1">
          <a:blip r:embed="rId189">
            <a:alphaModFix/>
          </a:blip>
          <a:srcRect b="0" l="0" r="0" t="0"/>
          <a:stretch/>
        </p:blipFill>
        <p:spPr>
          <a:xfrm>
            <a:off x="2099590" y="8806687"/>
            <a:ext cx="72737" cy="471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7" id="818" name="Google Shape;818;p11"/>
          <p:cNvPicPr preferRelativeResize="0"/>
          <p:nvPr/>
        </p:nvPicPr>
        <p:blipFill rotWithShape="1">
          <a:blip r:embed="rId190">
            <a:alphaModFix/>
          </a:blip>
          <a:srcRect b="0" l="0" r="0" t="0"/>
          <a:stretch/>
        </p:blipFill>
        <p:spPr>
          <a:xfrm>
            <a:off x="969943" y="9558349"/>
            <a:ext cx="1885887" cy="7576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8" id="819" name="Google Shape;819;p11"/>
          <p:cNvPicPr preferRelativeResize="0"/>
          <p:nvPr/>
        </p:nvPicPr>
        <p:blipFill rotWithShape="1">
          <a:blip r:embed="rId191">
            <a:alphaModFix/>
          </a:blip>
          <a:srcRect b="0" l="0" r="0" t="0"/>
          <a:stretch/>
        </p:blipFill>
        <p:spPr>
          <a:xfrm>
            <a:off x="960465" y="9548973"/>
            <a:ext cx="1904981" cy="7670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89" id="820" name="Google Shape;820;p11"/>
          <p:cNvPicPr preferRelativeResize="0"/>
          <p:nvPr/>
        </p:nvPicPr>
        <p:blipFill rotWithShape="1">
          <a:blip r:embed="rId192">
            <a:alphaModFix/>
          </a:blip>
          <a:srcRect b="0" l="0" r="0" t="0"/>
          <a:stretch/>
        </p:blipFill>
        <p:spPr>
          <a:xfrm>
            <a:off x="1322225" y="8671104"/>
            <a:ext cx="674964" cy="3488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0" id="821" name="Google Shape;821;p11"/>
          <p:cNvPicPr preferRelativeResize="0"/>
          <p:nvPr/>
        </p:nvPicPr>
        <p:blipFill rotWithShape="1">
          <a:blip r:embed="rId193">
            <a:alphaModFix/>
          </a:blip>
          <a:srcRect b="0" l="0" r="0" t="0"/>
          <a:stretch/>
        </p:blipFill>
        <p:spPr>
          <a:xfrm>
            <a:off x="1572139" y="9057320"/>
            <a:ext cx="253785" cy="1419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1" id="822" name="Google Shape;822;p11"/>
          <p:cNvPicPr preferRelativeResize="0"/>
          <p:nvPr/>
        </p:nvPicPr>
        <p:blipFill rotWithShape="1">
          <a:blip r:embed="rId194">
            <a:alphaModFix/>
          </a:blip>
          <a:srcRect b="0" l="0" r="0" t="0"/>
          <a:stretch/>
        </p:blipFill>
        <p:spPr>
          <a:xfrm>
            <a:off x="1731832" y="8752178"/>
            <a:ext cx="215790" cy="1224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2" id="823" name="Google Shape;823;p11"/>
          <p:cNvPicPr preferRelativeResize="0"/>
          <p:nvPr/>
        </p:nvPicPr>
        <p:blipFill rotWithShape="1">
          <a:blip r:embed="rId195">
            <a:alphaModFix/>
          </a:blip>
          <a:srcRect b="0" l="0" r="0" t="0"/>
          <a:stretch/>
        </p:blipFill>
        <p:spPr>
          <a:xfrm>
            <a:off x="1788293" y="8761858"/>
            <a:ext cx="102853" cy="1028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3" id="824" name="Google Shape;824;p11"/>
          <p:cNvPicPr preferRelativeResize="0"/>
          <p:nvPr/>
        </p:nvPicPr>
        <p:blipFill rotWithShape="1">
          <a:blip r:embed="rId196">
            <a:alphaModFix/>
          </a:blip>
          <a:srcRect b="0" l="0" r="0" t="0"/>
          <a:stretch/>
        </p:blipFill>
        <p:spPr>
          <a:xfrm>
            <a:off x="1349415" y="8803599"/>
            <a:ext cx="215650" cy="1224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4" id="825" name="Google Shape;825;p11"/>
          <p:cNvPicPr preferRelativeResize="0"/>
          <p:nvPr/>
        </p:nvPicPr>
        <p:blipFill rotWithShape="1">
          <a:blip r:embed="rId197">
            <a:alphaModFix/>
          </a:blip>
          <a:srcRect b="0" l="0" r="0" t="0"/>
          <a:stretch/>
        </p:blipFill>
        <p:spPr>
          <a:xfrm>
            <a:off x="1405873" y="8813272"/>
            <a:ext cx="102853" cy="1028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5" id="826" name="Google Shape;826;p11"/>
          <p:cNvPicPr preferRelativeResize="0"/>
          <p:nvPr/>
        </p:nvPicPr>
        <p:blipFill rotWithShape="1">
          <a:blip r:embed="rId198">
            <a:alphaModFix/>
          </a:blip>
          <a:srcRect b="0" l="0" r="0" t="0"/>
          <a:stretch/>
        </p:blipFill>
        <p:spPr>
          <a:xfrm>
            <a:off x="465151" y="10375069"/>
            <a:ext cx="49885" cy="932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6" id="827" name="Google Shape;827;p11"/>
          <p:cNvPicPr preferRelativeResize="0"/>
          <p:nvPr/>
        </p:nvPicPr>
        <p:blipFill rotWithShape="1">
          <a:blip r:embed="rId199">
            <a:alphaModFix/>
          </a:blip>
          <a:srcRect b="0" l="0" r="0" t="0"/>
          <a:stretch/>
        </p:blipFill>
        <p:spPr>
          <a:xfrm>
            <a:off x="472883" y="10830904"/>
            <a:ext cx="27051" cy="417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7" id="828" name="Google Shape;828;p11"/>
          <p:cNvPicPr preferRelativeResize="0"/>
          <p:nvPr/>
        </p:nvPicPr>
        <p:blipFill rotWithShape="1">
          <a:blip r:embed="rId200">
            <a:alphaModFix/>
          </a:blip>
          <a:srcRect b="0" l="0" r="0" t="0"/>
          <a:stretch/>
        </p:blipFill>
        <p:spPr>
          <a:xfrm>
            <a:off x="490110" y="10413826"/>
            <a:ext cx="632856" cy="7293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8" id="829" name="Google Shape;829;p11"/>
          <p:cNvPicPr preferRelativeResize="0"/>
          <p:nvPr/>
        </p:nvPicPr>
        <p:blipFill rotWithShape="1">
          <a:blip r:embed="rId201">
            <a:alphaModFix/>
          </a:blip>
          <a:srcRect b="0" l="0" r="0" t="0"/>
          <a:stretch/>
        </p:blipFill>
        <p:spPr>
          <a:xfrm>
            <a:off x="480162" y="10403923"/>
            <a:ext cx="652561" cy="7488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199" id="830" name="Google Shape;830;p11"/>
          <p:cNvPicPr preferRelativeResize="0"/>
          <p:nvPr/>
        </p:nvPicPr>
        <p:blipFill rotWithShape="1">
          <a:blip r:embed="rId202">
            <a:alphaModFix/>
          </a:blip>
          <a:srcRect b="0" l="0" r="0" t="0"/>
          <a:stretch/>
        </p:blipFill>
        <p:spPr>
          <a:xfrm>
            <a:off x="1113040" y="10817900"/>
            <a:ext cx="27800" cy="35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0" id="831" name="Google Shape;831;p11"/>
          <p:cNvPicPr preferRelativeResize="0"/>
          <p:nvPr/>
        </p:nvPicPr>
        <p:blipFill rotWithShape="1">
          <a:blip r:embed="rId203">
            <a:alphaModFix/>
          </a:blip>
          <a:srcRect b="0" l="0" r="0" t="0"/>
          <a:stretch/>
        </p:blipFill>
        <p:spPr>
          <a:xfrm>
            <a:off x="1092808" y="10375000"/>
            <a:ext cx="22886" cy="48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1" id="832" name="Google Shape;832;p11"/>
          <p:cNvPicPr preferRelativeResize="0"/>
          <p:nvPr/>
        </p:nvPicPr>
        <p:blipFill rotWithShape="1">
          <a:blip r:embed="rId204">
            <a:alphaModFix/>
          </a:blip>
          <a:srcRect b="0" l="0" r="0" t="0"/>
          <a:stretch/>
        </p:blipFill>
        <p:spPr>
          <a:xfrm>
            <a:off x="263125" y="9328832"/>
            <a:ext cx="928545" cy="8871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2" id="833" name="Google Shape;833;p11"/>
          <p:cNvPicPr preferRelativeResize="0"/>
          <p:nvPr/>
        </p:nvPicPr>
        <p:blipFill rotWithShape="1">
          <a:blip r:embed="rId205">
            <a:alphaModFix/>
          </a:blip>
          <a:srcRect b="0" l="0" r="0" t="0"/>
          <a:stretch/>
        </p:blipFill>
        <p:spPr>
          <a:xfrm>
            <a:off x="253221" y="9318414"/>
            <a:ext cx="952248" cy="908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3" id="834" name="Google Shape;834;p11"/>
          <p:cNvPicPr preferRelativeResize="0"/>
          <p:nvPr/>
        </p:nvPicPr>
        <p:blipFill rotWithShape="1">
          <a:blip r:embed="rId206">
            <a:alphaModFix/>
          </a:blip>
          <a:srcRect b="0" l="0" r="0" t="0"/>
          <a:stretch/>
        </p:blipFill>
        <p:spPr>
          <a:xfrm>
            <a:off x="0" y="10808927"/>
            <a:ext cx="1915536" cy="7680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4" id="835" name="Google Shape;835;p11"/>
          <p:cNvPicPr preferRelativeResize="0"/>
          <p:nvPr/>
        </p:nvPicPr>
        <p:blipFill rotWithShape="1">
          <a:blip r:embed="rId207">
            <a:alphaModFix/>
          </a:blip>
          <a:srcRect b="0" l="0" r="0" t="0"/>
          <a:stretch/>
        </p:blipFill>
        <p:spPr>
          <a:xfrm>
            <a:off x="0" y="10798720"/>
            <a:ext cx="1925428" cy="7879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5" id="836" name="Google Shape;836;p11"/>
          <p:cNvPicPr preferRelativeResize="0"/>
          <p:nvPr/>
        </p:nvPicPr>
        <p:blipFill rotWithShape="1">
          <a:blip r:embed="rId208">
            <a:alphaModFix/>
          </a:blip>
          <a:srcRect b="0" l="0" r="0" t="0"/>
          <a:stretch/>
        </p:blipFill>
        <p:spPr>
          <a:xfrm>
            <a:off x="0" y="9043559"/>
            <a:ext cx="1239373" cy="14899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6" id="837" name="Google Shape;837;p11"/>
          <p:cNvPicPr preferRelativeResize="0"/>
          <p:nvPr/>
        </p:nvPicPr>
        <p:blipFill rotWithShape="1">
          <a:blip r:embed="rId209">
            <a:alphaModFix/>
          </a:blip>
          <a:srcRect b="0" l="0" r="0" t="0"/>
          <a:stretch/>
        </p:blipFill>
        <p:spPr>
          <a:xfrm>
            <a:off x="329495" y="9429273"/>
            <a:ext cx="641064" cy="5156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7" id="838" name="Google Shape;838;p11"/>
          <p:cNvPicPr preferRelativeResize="0"/>
          <p:nvPr/>
        </p:nvPicPr>
        <p:blipFill rotWithShape="1">
          <a:blip r:embed="rId210">
            <a:alphaModFix/>
          </a:blip>
          <a:srcRect b="0" l="0" r="0" t="0"/>
          <a:stretch/>
        </p:blipFill>
        <p:spPr>
          <a:xfrm>
            <a:off x="1181710" y="9863881"/>
            <a:ext cx="29417" cy="813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8" id="839" name="Google Shape;839;p11"/>
          <p:cNvPicPr preferRelativeResize="0"/>
          <p:nvPr/>
        </p:nvPicPr>
        <p:blipFill rotWithShape="1">
          <a:blip r:embed="rId211">
            <a:alphaModFix/>
          </a:blip>
          <a:srcRect b="0" l="0" r="0" t="0"/>
          <a:stretch/>
        </p:blipFill>
        <p:spPr>
          <a:xfrm>
            <a:off x="950569" y="9286917"/>
            <a:ext cx="45864" cy="688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09" id="840" name="Google Shape;840;p11"/>
          <p:cNvPicPr preferRelativeResize="0"/>
          <p:nvPr/>
        </p:nvPicPr>
        <p:blipFill rotWithShape="1">
          <a:blip r:embed="rId212">
            <a:alphaModFix/>
          </a:blip>
          <a:srcRect b="0" l="0" r="0" t="0"/>
          <a:stretch/>
        </p:blipFill>
        <p:spPr>
          <a:xfrm>
            <a:off x="847440" y="9547541"/>
            <a:ext cx="182430" cy="1155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0" id="841" name="Google Shape;841;p11"/>
          <p:cNvPicPr preferRelativeResize="0"/>
          <p:nvPr/>
        </p:nvPicPr>
        <p:blipFill rotWithShape="1">
          <a:blip r:embed="rId213">
            <a:alphaModFix/>
          </a:blip>
          <a:srcRect b="0" l="0" r="0" t="0"/>
          <a:stretch/>
        </p:blipFill>
        <p:spPr>
          <a:xfrm>
            <a:off x="837566" y="9537657"/>
            <a:ext cx="202072" cy="1353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1" id="842" name="Google Shape;842;p11"/>
          <p:cNvPicPr preferRelativeResize="0"/>
          <p:nvPr/>
        </p:nvPicPr>
        <p:blipFill rotWithShape="1">
          <a:blip r:embed="rId214">
            <a:alphaModFix/>
          </a:blip>
          <a:srcRect b="0" l="0" r="0" t="0"/>
          <a:stretch/>
        </p:blipFill>
        <p:spPr>
          <a:xfrm>
            <a:off x="890223" y="9556836"/>
            <a:ext cx="96999" cy="9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2" id="843" name="Google Shape;843;p11"/>
          <p:cNvPicPr preferRelativeResize="0"/>
          <p:nvPr/>
        </p:nvPicPr>
        <p:blipFill rotWithShape="1">
          <a:blip r:embed="rId215">
            <a:alphaModFix/>
          </a:blip>
          <a:srcRect b="0" l="0" r="0" t="0"/>
          <a:stretch/>
        </p:blipFill>
        <p:spPr>
          <a:xfrm>
            <a:off x="416386" y="9788327"/>
            <a:ext cx="182430" cy="1155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3" id="844" name="Google Shape;844;p11"/>
          <p:cNvPicPr preferRelativeResize="0"/>
          <p:nvPr/>
        </p:nvPicPr>
        <p:blipFill rotWithShape="1">
          <a:blip r:embed="rId216">
            <a:alphaModFix/>
          </a:blip>
          <a:srcRect b="0" l="0" r="0" t="0"/>
          <a:stretch/>
        </p:blipFill>
        <p:spPr>
          <a:xfrm>
            <a:off x="406510" y="9778441"/>
            <a:ext cx="202003" cy="1354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4" id="845" name="Google Shape;845;p11"/>
          <p:cNvPicPr preferRelativeResize="0"/>
          <p:nvPr/>
        </p:nvPicPr>
        <p:blipFill rotWithShape="1">
          <a:blip r:embed="rId217">
            <a:alphaModFix/>
          </a:blip>
          <a:srcRect b="0" l="0" r="0" t="0"/>
          <a:stretch/>
        </p:blipFill>
        <p:spPr>
          <a:xfrm>
            <a:off x="459030" y="9797635"/>
            <a:ext cx="96999" cy="9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5" id="846" name="Google Shape;846;p11"/>
          <p:cNvPicPr preferRelativeResize="0"/>
          <p:nvPr/>
        </p:nvPicPr>
        <p:blipFill rotWithShape="1">
          <a:blip r:embed="rId218">
            <a:alphaModFix/>
          </a:blip>
          <a:srcRect b="0" l="0" r="0" t="0"/>
          <a:stretch/>
        </p:blipFill>
        <p:spPr>
          <a:xfrm>
            <a:off x="839372" y="10002371"/>
            <a:ext cx="207070" cy="1391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6" id="847" name="Google Shape;847;p11"/>
          <p:cNvPicPr preferRelativeResize="0"/>
          <p:nvPr/>
        </p:nvPicPr>
        <p:blipFill rotWithShape="1">
          <a:blip r:embed="rId219">
            <a:alphaModFix/>
          </a:blip>
          <a:srcRect b="0" l="0" r="0" t="0"/>
          <a:stretch/>
        </p:blipFill>
        <p:spPr>
          <a:xfrm>
            <a:off x="0" y="10818390"/>
            <a:ext cx="569155" cy="7585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7" id="848" name="Google Shape;848;p11"/>
          <p:cNvPicPr preferRelativeResize="0"/>
          <p:nvPr/>
        </p:nvPicPr>
        <p:blipFill rotWithShape="1">
          <a:blip r:embed="rId220">
            <a:alphaModFix/>
          </a:blip>
          <a:srcRect b="0" l="0" r="0" t="0"/>
          <a:stretch/>
        </p:blipFill>
        <p:spPr>
          <a:xfrm>
            <a:off x="1056779" y="10808828"/>
            <a:ext cx="855263" cy="7565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8" id="849" name="Google Shape;849;p11"/>
          <p:cNvPicPr preferRelativeResize="0"/>
          <p:nvPr/>
        </p:nvPicPr>
        <p:blipFill rotWithShape="1">
          <a:blip r:embed="rId221">
            <a:alphaModFix/>
          </a:blip>
          <a:srcRect b="0" l="0" r="0" t="0"/>
          <a:stretch/>
        </p:blipFill>
        <p:spPr>
          <a:xfrm>
            <a:off x="0" y="9667739"/>
            <a:ext cx="120629" cy="27080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19" id="850" name="Google Shape;850;p11"/>
          <p:cNvPicPr preferRelativeResize="0"/>
          <p:nvPr/>
        </p:nvPicPr>
        <p:blipFill rotWithShape="1">
          <a:blip r:embed="rId222">
            <a:alphaModFix/>
          </a:blip>
          <a:srcRect b="0" l="0" r="0" t="0"/>
          <a:stretch/>
        </p:blipFill>
        <p:spPr>
          <a:xfrm>
            <a:off x="0" y="12055202"/>
            <a:ext cx="437151" cy="8744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0" id="851" name="Google Shape;851;p11"/>
          <p:cNvPicPr preferRelativeResize="0"/>
          <p:nvPr/>
        </p:nvPicPr>
        <p:blipFill rotWithShape="1">
          <a:blip r:embed="rId223">
            <a:alphaModFix/>
          </a:blip>
          <a:srcRect b="0" l="0" r="0" t="0"/>
          <a:stretch/>
        </p:blipFill>
        <p:spPr>
          <a:xfrm>
            <a:off x="0" y="12047301"/>
            <a:ext cx="445233" cy="8822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1" id="852" name="Google Shape;852;p11"/>
          <p:cNvPicPr preferRelativeResize="0"/>
          <p:nvPr/>
        </p:nvPicPr>
        <p:blipFill rotWithShape="1">
          <a:blip r:embed="rId224">
            <a:alphaModFix/>
          </a:blip>
          <a:srcRect b="0" l="0" r="0" t="0"/>
          <a:stretch/>
        </p:blipFill>
        <p:spPr>
          <a:xfrm>
            <a:off x="4894414" y="11450581"/>
            <a:ext cx="1175730" cy="15304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2" id="853" name="Google Shape;853;p11"/>
          <p:cNvPicPr preferRelativeResize="0"/>
          <p:nvPr/>
        </p:nvPicPr>
        <p:blipFill rotWithShape="1">
          <a:blip r:embed="rId225">
            <a:alphaModFix/>
          </a:blip>
          <a:srcRect b="0" l="0" r="0" t="0"/>
          <a:stretch/>
        </p:blipFill>
        <p:spPr>
          <a:xfrm>
            <a:off x="4882029" y="11437807"/>
            <a:ext cx="1200889" cy="15553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3" id="854" name="Google Shape;854;p11"/>
          <p:cNvPicPr preferRelativeResize="0"/>
          <p:nvPr/>
        </p:nvPicPr>
        <p:blipFill rotWithShape="1">
          <a:blip r:embed="rId226">
            <a:alphaModFix/>
          </a:blip>
          <a:srcRect b="0" l="0" r="0" t="0"/>
          <a:stretch/>
        </p:blipFill>
        <p:spPr>
          <a:xfrm>
            <a:off x="4914496" y="11017361"/>
            <a:ext cx="1302604" cy="15236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4" id="855" name="Google Shape;855;p11"/>
          <p:cNvPicPr preferRelativeResize="0"/>
          <p:nvPr/>
        </p:nvPicPr>
        <p:blipFill rotWithShape="1">
          <a:blip r:embed="rId227">
            <a:alphaModFix/>
          </a:blip>
          <a:srcRect b="0" l="0" r="0" t="0"/>
          <a:stretch/>
        </p:blipFill>
        <p:spPr>
          <a:xfrm>
            <a:off x="5478495" y="12547761"/>
            <a:ext cx="99610" cy="266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5" id="856" name="Google Shape;856;p11"/>
          <p:cNvPicPr preferRelativeResize="0"/>
          <p:nvPr/>
        </p:nvPicPr>
        <p:blipFill rotWithShape="1">
          <a:blip r:embed="rId228">
            <a:alphaModFix/>
          </a:blip>
          <a:srcRect b="0" l="0" r="0" t="0"/>
          <a:stretch/>
        </p:blipFill>
        <p:spPr>
          <a:xfrm>
            <a:off x="4922022" y="11396916"/>
            <a:ext cx="34749" cy="659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6" id="857" name="Google Shape;857;p11"/>
          <p:cNvPicPr preferRelativeResize="0"/>
          <p:nvPr/>
        </p:nvPicPr>
        <p:blipFill rotWithShape="1">
          <a:blip r:embed="rId229">
            <a:alphaModFix/>
          </a:blip>
          <a:srcRect b="0" l="0" r="0" t="0"/>
          <a:stretch/>
        </p:blipFill>
        <p:spPr>
          <a:xfrm>
            <a:off x="4882193" y="11763747"/>
            <a:ext cx="575253" cy="4900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7" id="858" name="Google Shape;858;p11"/>
          <p:cNvPicPr preferRelativeResize="0"/>
          <p:nvPr/>
        </p:nvPicPr>
        <p:blipFill rotWithShape="1">
          <a:blip r:embed="rId230">
            <a:alphaModFix/>
          </a:blip>
          <a:srcRect b="0" l="0" r="0" t="0"/>
          <a:stretch/>
        </p:blipFill>
        <p:spPr>
          <a:xfrm>
            <a:off x="5191816" y="11924065"/>
            <a:ext cx="201870" cy="609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8" id="859" name="Google Shape;859;p11"/>
          <p:cNvPicPr preferRelativeResize="0"/>
          <p:nvPr/>
        </p:nvPicPr>
        <p:blipFill rotWithShape="1">
          <a:blip r:embed="rId231">
            <a:alphaModFix/>
          </a:blip>
          <a:srcRect b="0" l="0" r="0" t="0"/>
          <a:stretch/>
        </p:blipFill>
        <p:spPr>
          <a:xfrm>
            <a:off x="4891285" y="11952007"/>
            <a:ext cx="86100" cy="363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29" id="860" name="Google Shape;860;p11"/>
          <p:cNvPicPr preferRelativeResize="0"/>
          <p:nvPr/>
        </p:nvPicPr>
        <p:blipFill rotWithShape="1">
          <a:blip r:embed="rId232">
            <a:alphaModFix/>
          </a:blip>
          <a:srcRect b="0" l="0" r="0" t="0"/>
          <a:stretch/>
        </p:blipFill>
        <p:spPr>
          <a:xfrm>
            <a:off x="5140233" y="12363797"/>
            <a:ext cx="91833" cy="322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0" id="861" name="Google Shape;861;p11"/>
          <p:cNvPicPr preferRelativeResize="0"/>
          <p:nvPr/>
        </p:nvPicPr>
        <p:blipFill rotWithShape="1">
          <a:blip r:embed="rId233">
            <a:alphaModFix/>
          </a:blip>
          <a:srcRect b="0" l="0" r="0" t="0"/>
          <a:stretch/>
        </p:blipFill>
        <p:spPr>
          <a:xfrm>
            <a:off x="4334752" y="12819105"/>
            <a:ext cx="2642936" cy="8968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1" id="862" name="Google Shape;862;p11"/>
          <p:cNvPicPr preferRelativeResize="0"/>
          <p:nvPr/>
        </p:nvPicPr>
        <p:blipFill rotWithShape="1">
          <a:blip r:embed="rId234">
            <a:alphaModFix/>
          </a:blip>
          <a:srcRect b="0" l="0" r="0" t="0"/>
          <a:stretch/>
        </p:blipFill>
        <p:spPr>
          <a:xfrm>
            <a:off x="4322262" y="12806697"/>
            <a:ext cx="2667969" cy="9093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2" id="863" name="Google Shape;863;p11"/>
          <p:cNvPicPr preferRelativeResize="0"/>
          <p:nvPr/>
        </p:nvPicPr>
        <p:blipFill rotWithShape="1">
          <a:blip r:embed="rId235">
            <a:alphaModFix/>
          </a:blip>
          <a:srcRect b="0" l="0" r="0" t="0"/>
          <a:stretch/>
        </p:blipFill>
        <p:spPr>
          <a:xfrm>
            <a:off x="5377358" y="12819384"/>
            <a:ext cx="693064" cy="5745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3" id="864" name="Google Shape;864;p11"/>
          <p:cNvPicPr preferRelativeResize="0"/>
          <p:nvPr/>
        </p:nvPicPr>
        <p:blipFill rotWithShape="1">
          <a:blip r:embed="rId236">
            <a:alphaModFix/>
          </a:blip>
          <a:srcRect b="0" l="0" r="0" t="0"/>
          <a:stretch/>
        </p:blipFill>
        <p:spPr>
          <a:xfrm>
            <a:off x="5364803" y="12806771"/>
            <a:ext cx="718168" cy="5996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4" id="865" name="Google Shape;865;p11"/>
          <p:cNvPicPr preferRelativeResize="0"/>
          <p:nvPr/>
        </p:nvPicPr>
        <p:blipFill rotWithShape="1">
          <a:blip r:embed="rId237">
            <a:alphaModFix/>
          </a:blip>
          <a:srcRect b="0" l="0" r="0" t="0"/>
          <a:stretch/>
        </p:blipFill>
        <p:spPr>
          <a:xfrm>
            <a:off x="5966867" y="12293835"/>
            <a:ext cx="28894" cy="1272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5" id="866" name="Google Shape;866;p11"/>
          <p:cNvPicPr preferRelativeResize="0"/>
          <p:nvPr/>
        </p:nvPicPr>
        <p:blipFill rotWithShape="1">
          <a:blip r:embed="rId238">
            <a:alphaModFix/>
          </a:blip>
          <a:srcRect b="0" l="0" r="0" t="0"/>
          <a:stretch/>
        </p:blipFill>
        <p:spPr>
          <a:xfrm>
            <a:off x="1434579" y="9807934"/>
            <a:ext cx="819470" cy="13969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6" id="867" name="Google Shape;867;p11"/>
          <p:cNvPicPr preferRelativeResize="0"/>
          <p:nvPr/>
        </p:nvPicPr>
        <p:blipFill rotWithShape="1">
          <a:blip r:embed="rId239">
            <a:alphaModFix/>
          </a:blip>
          <a:srcRect b="0" l="0" r="0" t="0"/>
          <a:stretch/>
        </p:blipFill>
        <p:spPr>
          <a:xfrm>
            <a:off x="1558058" y="11102478"/>
            <a:ext cx="1200909" cy="17889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7" id="868" name="Google Shape;868;p11"/>
          <p:cNvPicPr preferRelativeResize="0"/>
          <p:nvPr/>
        </p:nvPicPr>
        <p:blipFill rotWithShape="1">
          <a:blip r:embed="rId240">
            <a:alphaModFix/>
          </a:blip>
          <a:srcRect b="0" l="0" r="0" t="0"/>
          <a:stretch/>
        </p:blipFill>
        <p:spPr>
          <a:xfrm>
            <a:off x="1549968" y="11093933"/>
            <a:ext cx="1142663" cy="1675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8" id="869" name="Google Shape;869;p11"/>
          <p:cNvPicPr preferRelativeResize="0"/>
          <p:nvPr/>
        </p:nvPicPr>
        <p:blipFill rotWithShape="1">
          <a:blip r:embed="rId241">
            <a:alphaModFix/>
          </a:blip>
          <a:srcRect b="0" l="0" r="0" t="0"/>
          <a:stretch/>
        </p:blipFill>
        <p:spPr>
          <a:xfrm>
            <a:off x="1131432" y="11167826"/>
            <a:ext cx="1239823" cy="15952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39" id="870" name="Google Shape;870;p11"/>
          <p:cNvPicPr preferRelativeResize="0"/>
          <p:nvPr/>
        </p:nvPicPr>
        <p:blipFill rotWithShape="1">
          <a:blip r:embed="rId242">
            <a:alphaModFix/>
          </a:blip>
          <a:srcRect b="0" l="0" r="0" t="0"/>
          <a:stretch/>
        </p:blipFill>
        <p:spPr>
          <a:xfrm>
            <a:off x="1853929" y="11071546"/>
            <a:ext cx="1172059" cy="1703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0" id="871" name="Google Shape;871;p11"/>
          <p:cNvPicPr preferRelativeResize="0"/>
          <p:nvPr/>
        </p:nvPicPr>
        <p:blipFill rotWithShape="1">
          <a:blip r:embed="rId243">
            <a:alphaModFix/>
          </a:blip>
          <a:srcRect b="0" l="0" r="0" t="0"/>
          <a:stretch/>
        </p:blipFill>
        <p:spPr>
          <a:xfrm>
            <a:off x="1418268" y="9953500"/>
            <a:ext cx="447997" cy="9965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1" id="872" name="Google Shape;872;p11"/>
          <p:cNvPicPr preferRelativeResize="0"/>
          <p:nvPr/>
        </p:nvPicPr>
        <p:blipFill rotWithShape="1">
          <a:blip r:embed="rId244">
            <a:alphaModFix/>
          </a:blip>
          <a:srcRect b="0" l="0" r="0" t="0"/>
          <a:stretch/>
        </p:blipFill>
        <p:spPr>
          <a:xfrm>
            <a:off x="1685150" y="10916276"/>
            <a:ext cx="94756" cy="1941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2" id="873" name="Google Shape;873;p11"/>
          <p:cNvPicPr preferRelativeResize="0"/>
          <p:nvPr/>
        </p:nvPicPr>
        <p:blipFill rotWithShape="1">
          <a:blip r:embed="rId245">
            <a:alphaModFix/>
          </a:blip>
          <a:srcRect b="0" l="0" r="0" t="0"/>
          <a:stretch/>
        </p:blipFill>
        <p:spPr>
          <a:xfrm>
            <a:off x="1441256" y="10217595"/>
            <a:ext cx="631407" cy="4463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3" id="874" name="Google Shape;874;p11"/>
          <p:cNvPicPr preferRelativeResize="0"/>
          <p:nvPr/>
        </p:nvPicPr>
        <p:blipFill rotWithShape="1">
          <a:blip r:embed="rId246">
            <a:alphaModFix/>
          </a:blip>
          <a:srcRect b="0" l="0" r="0" t="0"/>
          <a:stretch/>
        </p:blipFill>
        <p:spPr>
          <a:xfrm>
            <a:off x="1419471" y="9471434"/>
            <a:ext cx="1255498" cy="19347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4" id="875" name="Google Shape;875;p11"/>
          <p:cNvPicPr preferRelativeResize="0"/>
          <p:nvPr/>
        </p:nvPicPr>
        <p:blipFill rotWithShape="1">
          <a:blip r:embed="rId247">
            <a:alphaModFix/>
          </a:blip>
          <a:srcRect b="0" l="0" r="0" t="0"/>
          <a:stretch/>
        </p:blipFill>
        <p:spPr>
          <a:xfrm>
            <a:off x="1719985" y="10154921"/>
            <a:ext cx="38070" cy="647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5" id="876" name="Google Shape;876;p11"/>
          <p:cNvPicPr preferRelativeResize="0"/>
          <p:nvPr/>
        </p:nvPicPr>
        <p:blipFill rotWithShape="1">
          <a:blip r:embed="rId248">
            <a:alphaModFix/>
          </a:blip>
          <a:srcRect b="0" l="0" r="0" t="0"/>
          <a:stretch/>
        </p:blipFill>
        <p:spPr>
          <a:xfrm>
            <a:off x="1492372" y="10333650"/>
            <a:ext cx="160636" cy="539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6" id="877" name="Google Shape;877;p11"/>
          <p:cNvPicPr preferRelativeResize="0"/>
          <p:nvPr/>
        </p:nvPicPr>
        <p:blipFill rotWithShape="1">
          <a:blip r:embed="rId249">
            <a:alphaModFix/>
          </a:blip>
          <a:srcRect b="0" l="0" r="0" t="0"/>
          <a:stretch/>
        </p:blipFill>
        <p:spPr>
          <a:xfrm>
            <a:off x="1831177" y="10339938"/>
            <a:ext cx="206273" cy="566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7" id="878" name="Google Shape;878;p11"/>
          <p:cNvPicPr preferRelativeResize="0"/>
          <p:nvPr/>
        </p:nvPicPr>
        <p:blipFill rotWithShape="1">
          <a:blip r:embed="rId250">
            <a:alphaModFix/>
          </a:blip>
          <a:srcRect b="0" l="0" r="0" t="0"/>
          <a:stretch/>
        </p:blipFill>
        <p:spPr>
          <a:xfrm>
            <a:off x="1699793" y="10720853"/>
            <a:ext cx="123060" cy="680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8" id="879" name="Google Shape;879;p11"/>
          <p:cNvPicPr preferRelativeResize="0"/>
          <p:nvPr/>
        </p:nvPicPr>
        <p:blipFill rotWithShape="1">
          <a:blip r:embed="rId251">
            <a:alphaModFix/>
          </a:blip>
          <a:srcRect b="0" l="0" r="0" t="0"/>
          <a:stretch/>
        </p:blipFill>
        <p:spPr>
          <a:xfrm>
            <a:off x="2625438" y="11989457"/>
            <a:ext cx="119612" cy="1429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49" id="880" name="Google Shape;880;p11"/>
          <p:cNvPicPr preferRelativeResize="0"/>
          <p:nvPr/>
        </p:nvPicPr>
        <p:blipFill rotWithShape="1">
          <a:blip r:embed="rId252">
            <a:alphaModFix/>
          </a:blip>
          <a:srcRect b="0" l="0" r="0" t="0"/>
          <a:stretch/>
        </p:blipFill>
        <p:spPr>
          <a:xfrm>
            <a:off x="2717374" y="11951457"/>
            <a:ext cx="42838" cy="818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0" id="881" name="Google Shape;881;p11"/>
          <p:cNvPicPr preferRelativeResize="0"/>
          <p:nvPr/>
        </p:nvPicPr>
        <p:blipFill rotWithShape="1">
          <a:blip r:embed="rId253">
            <a:alphaModFix/>
          </a:blip>
          <a:srcRect b="0" l="0" r="0" t="0"/>
          <a:stretch/>
        </p:blipFill>
        <p:spPr>
          <a:xfrm>
            <a:off x="1496696" y="12032709"/>
            <a:ext cx="83526" cy="7154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1" id="882" name="Google Shape;882;p11"/>
          <p:cNvPicPr preferRelativeResize="0"/>
          <p:nvPr/>
        </p:nvPicPr>
        <p:blipFill rotWithShape="1">
          <a:blip r:embed="rId254">
            <a:alphaModFix/>
          </a:blip>
          <a:srcRect b="0" l="0" r="0" t="0"/>
          <a:stretch/>
        </p:blipFill>
        <p:spPr>
          <a:xfrm>
            <a:off x="1531295" y="12051978"/>
            <a:ext cx="61892" cy="1180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2" id="883" name="Google Shape;883;p11"/>
          <p:cNvPicPr preferRelativeResize="0"/>
          <p:nvPr/>
        </p:nvPicPr>
        <p:blipFill rotWithShape="1">
          <a:blip r:embed="rId255">
            <a:alphaModFix/>
          </a:blip>
          <a:srcRect b="0" l="0" r="0" t="0"/>
          <a:stretch/>
        </p:blipFill>
        <p:spPr>
          <a:xfrm>
            <a:off x="2716313" y="11927141"/>
            <a:ext cx="1237392" cy="12563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3" id="884" name="Google Shape;884;p11"/>
          <p:cNvPicPr preferRelativeResize="0"/>
          <p:nvPr/>
        </p:nvPicPr>
        <p:blipFill rotWithShape="1">
          <a:blip r:embed="rId256">
            <a:alphaModFix/>
          </a:blip>
          <a:srcRect b="0" l="0" r="0" t="0"/>
          <a:stretch/>
        </p:blipFill>
        <p:spPr>
          <a:xfrm>
            <a:off x="2709327" y="11920048"/>
            <a:ext cx="1251340" cy="1263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4" id="885" name="Google Shape;885;p11"/>
          <p:cNvPicPr preferRelativeResize="0"/>
          <p:nvPr/>
        </p:nvPicPr>
        <p:blipFill rotWithShape="1">
          <a:blip r:embed="rId257">
            <a:alphaModFix/>
          </a:blip>
          <a:srcRect b="0" l="0" r="0" t="0"/>
          <a:stretch/>
        </p:blipFill>
        <p:spPr>
          <a:xfrm>
            <a:off x="3520416" y="11609499"/>
            <a:ext cx="52313" cy="1731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5" id="886" name="Google Shape;886;p11"/>
          <p:cNvPicPr preferRelativeResize="0"/>
          <p:nvPr/>
        </p:nvPicPr>
        <p:blipFill rotWithShape="1">
          <a:blip r:embed="rId258">
            <a:alphaModFix/>
          </a:blip>
          <a:srcRect b="0" l="0" r="0" t="0"/>
          <a:stretch/>
        </p:blipFill>
        <p:spPr>
          <a:xfrm>
            <a:off x="2967459" y="10570188"/>
            <a:ext cx="925000" cy="15208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6" id="887" name="Google Shape;887;p11"/>
          <p:cNvPicPr preferRelativeResize="0"/>
          <p:nvPr/>
        </p:nvPicPr>
        <p:blipFill rotWithShape="1">
          <a:blip r:embed="rId259">
            <a:alphaModFix/>
          </a:blip>
          <a:srcRect b="0" l="0" r="0" t="0"/>
          <a:stretch/>
        </p:blipFill>
        <p:spPr>
          <a:xfrm>
            <a:off x="2960684" y="10562921"/>
            <a:ext cx="939314" cy="15346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7" id="888" name="Google Shape;888;p11"/>
          <p:cNvPicPr preferRelativeResize="0"/>
          <p:nvPr/>
        </p:nvPicPr>
        <p:blipFill rotWithShape="1">
          <a:blip r:embed="rId260">
            <a:alphaModFix/>
          </a:blip>
          <a:srcRect b="0" l="0" r="0" t="0"/>
          <a:stretch/>
        </p:blipFill>
        <p:spPr>
          <a:xfrm>
            <a:off x="2964234" y="11685475"/>
            <a:ext cx="61549" cy="2360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8" id="889" name="Google Shape;889;p11"/>
          <p:cNvPicPr preferRelativeResize="0"/>
          <p:nvPr/>
        </p:nvPicPr>
        <p:blipFill rotWithShape="1">
          <a:blip r:embed="rId261">
            <a:alphaModFix/>
          </a:blip>
          <a:srcRect b="0" l="0" r="0" t="0"/>
          <a:stretch/>
        </p:blipFill>
        <p:spPr>
          <a:xfrm>
            <a:off x="3534674" y="12083491"/>
            <a:ext cx="14495" cy="144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59" id="890" name="Google Shape;890;p11"/>
          <p:cNvPicPr preferRelativeResize="0"/>
          <p:nvPr/>
        </p:nvPicPr>
        <p:blipFill rotWithShape="1">
          <a:blip r:embed="rId262">
            <a:alphaModFix/>
          </a:blip>
          <a:srcRect b="0" l="0" r="0" t="0"/>
          <a:stretch/>
        </p:blipFill>
        <p:spPr>
          <a:xfrm>
            <a:off x="2521993" y="10164737"/>
            <a:ext cx="1552350" cy="17627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0" id="891" name="Google Shape;891;p11"/>
          <p:cNvPicPr preferRelativeResize="0"/>
          <p:nvPr/>
        </p:nvPicPr>
        <p:blipFill rotWithShape="1">
          <a:blip r:embed="rId263">
            <a:alphaModFix/>
          </a:blip>
          <a:srcRect b="0" l="0" r="0" t="0"/>
          <a:stretch/>
        </p:blipFill>
        <p:spPr>
          <a:xfrm>
            <a:off x="3434469" y="11586820"/>
            <a:ext cx="185728" cy="598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1" id="892" name="Google Shape;892;p11"/>
          <p:cNvPicPr preferRelativeResize="0"/>
          <p:nvPr/>
        </p:nvPicPr>
        <p:blipFill rotWithShape="1">
          <a:blip r:embed="rId264">
            <a:alphaModFix/>
          </a:blip>
          <a:srcRect b="0" l="0" r="0" t="0"/>
          <a:stretch/>
        </p:blipFill>
        <p:spPr>
          <a:xfrm>
            <a:off x="3360703" y="10798509"/>
            <a:ext cx="592250" cy="3817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2" id="893" name="Google Shape;893;p11"/>
          <p:cNvPicPr preferRelativeResize="0"/>
          <p:nvPr/>
        </p:nvPicPr>
        <p:blipFill rotWithShape="1">
          <a:blip r:embed="rId265">
            <a:alphaModFix/>
          </a:blip>
          <a:srcRect b="0" l="0" r="0" t="0"/>
          <a:stretch/>
        </p:blipFill>
        <p:spPr>
          <a:xfrm>
            <a:off x="3535648" y="11238340"/>
            <a:ext cx="194415" cy="1205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3" id="894" name="Google Shape;894;p11"/>
          <p:cNvPicPr preferRelativeResize="0"/>
          <p:nvPr/>
        </p:nvPicPr>
        <p:blipFill rotWithShape="1">
          <a:blip r:embed="rId266">
            <a:alphaModFix/>
          </a:blip>
          <a:srcRect b="0" l="0" r="0" t="0"/>
          <a:stretch/>
        </p:blipFill>
        <p:spPr>
          <a:xfrm>
            <a:off x="3345672" y="10931048"/>
            <a:ext cx="224473" cy="1308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4" id="895" name="Google Shape;895;p11"/>
          <p:cNvPicPr preferRelativeResize="0"/>
          <p:nvPr/>
        </p:nvPicPr>
        <p:blipFill rotWithShape="1">
          <a:blip r:embed="rId267">
            <a:alphaModFix/>
          </a:blip>
          <a:srcRect b="0" l="0" r="0" t="0"/>
          <a:stretch/>
        </p:blipFill>
        <p:spPr>
          <a:xfrm>
            <a:off x="3423737" y="10943072"/>
            <a:ext cx="106755" cy="1067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5" id="896" name="Google Shape;896;p11"/>
          <p:cNvPicPr preferRelativeResize="0"/>
          <p:nvPr/>
        </p:nvPicPr>
        <p:blipFill rotWithShape="1">
          <a:blip r:embed="rId268">
            <a:alphaModFix/>
          </a:blip>
          <a:srcRect b="0" l="0" r="0" t="0"/>
          <a:stretch/>
        </p:blipFill>
        <p:spPr>
          <a:xfrm>
            <a:off x="3711087" y="10931048"/>
            <a:ext cx="224473" cy="1308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6" id="897" name="Google Shape;897;p11"/>
          <p:cNvPicPr preferRelativeResize="0"/>
          <p:nvPr/>
        </p:nvPicPr>
        <p:blipFill rotWithShape="1">
          <a:blip r:embed="rId269">
            <a:alphaModFix/>
          </a:blip>
          <a:srcRect b="0" l="0" r="0" t="0"/>
          <a:stretch/>
        </p:blipFill>
        <p:spPr>
          <a:xfrm>
            <a:off x="3789153" y="10943072"/>
            <a:ext cx="106755" cy="1067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7" id="898" name="Google Shape;898;p11"/>
          <p:cNvPicPr preferRelativeResize="0"/>
          <p:nvPr/>
        </p:nvPicPr>
        <p:blipFill rotWithShape="1">
          <a:blip r:embed="rId270">
            <a:alphaModFix/>
          </a:blip>
          <a:srcRect b="0" l="0" r="0" t="0"/>
          <a:stretch/>
        </p:blipFill>
        <p:spPr>
          <a:xfrm>
            <a:off x="2742388" y="12065726"/>
            <a:ext cx="1028095" cy="11180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8" id="899" name="Google Shape;899;p11"/>
          <p:cNvPicPr preferRelativeResize="0"/>
          <p:nvPr/>
        </p:nvPicPr>
        <p:blipFill rotWithShape="1">
          <a:blip r:embed="rId271">
            <a:alphaModFix/>
          </a:blip>
          <a:srcRect b="0" l="0" r="0" t="0"/>
          <a:stretch/>
        </p:blipFill>
        <p:spPr>
          <a:xfrm>
            <a:off x="2735047" y="12058166"/>
            <a:ext cx="1042683" cy="11254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69" id="900" name="Google Shape;900;p11"/>
          <p:cNvPicPr preferRelativeResize="0"/>
          <p:nvPr/>
        </p:nvPicPr>
        <p:blipFill rotWithShape="1">
          <a:blip r:embed="rId272">
            <a:alphaModFix/>
          </a:blip>
          <a:srcRect b="0" l="0" r="0" t="0"/>
          <a:stretch/>
        </p:blipFill>
        <p:spPr>
          <a:xfrm>
            <a:off x="3133913" y="12752833"/>
            <a:ext cx="127046" cy="4308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0" id="901" name="Google Shape;901;p11"/>
          <p:cNvPicPr preferRelativeResize="0"/>
          <p:nvPr/>
        </p:nvPicPr>
        <p:blipFill rotWithShape="1">
          <a:blip r:embed="rId273">
            <a:alphaModFix/>
          </a:blip>
          <a:srcRect b="0" l="0" r="0" t="0"/>
          <a:stretch/>
        </p:blipFill>
        <p:spPr>
          <a:xfrm>
            <a:off x="3205625" y="12722535"/>
            <a:ext cx="58771" cy="1730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1" id="902" name="Google Shape;902;p11"/>
          <p:cNvPicPr preferRelativeResize="0"/>
          <p:nvPr/>
        </p:nvPicPr>
        <p:blipFill rotWithShape="1">
          <a:blip r:embed="rId274">
            <a:alphaModFix/>
          </a:blip>
          <a:srcRect b="0" l="0" r="0" t="0"/>
          <a:stretch/>
        </p:blipFill>
        <p:spPr>
          <a:xfrm>
            <a:off x="674845" y="11530266"/>
            <a:ext cx="1154839" cy="21857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2" id="903" name="Google Shape;903;p11"/>
          <p:cNvPicPr preferRelativeResize="0"/>
          <p:nvPr/>
        </p:nvPicPr>
        <p:blipFill rotWithShape="1">
          <a:blip r:embed="rId275">
            <a:alphaModFix/>
          </a:blip>
          <a:srcRect b="0" l="0" r="0" t="0"/>
          <a:stretch/>
        </p:blipFill>
        <p:spPr>
          <a:xfrm>
            <a:off x="665061" y="11520357"/>
            <a:ext cx="1174377" cy="21956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3" id="904" name="Google Shape;904;p11"/>
          <p:cNvPicPr preferRelativeResize="0"/>
          <p:nvPr/>
        </p:nvPicPr>
        <p:blipFill rotWithShape="1">
          <a:blip r:embed="rId276">
            <a:alphaModFix/>
          </a:blip>
          <a:srcRect b="0" l="0" r="0" t="0"/>
          <a:stretch/>
        </p:blipFill>
        <p:spPr>
          <a:xfrm>
            <a:off x="85483" y="11169352"/>
            <a:ext cx="2218051" cy="2546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4" id="905" name="Google Shape;905;p11"/>
          <p:cNvPicPr preferRelativeResize="0"/>
          <p:nvPr/>
        </p:nvPicPr>
        <p:blipFill rotWithShape="1">
          <a:blip r:embed="rId277">
            <a:alphaModFix/>
          </a:blip>
          <a:srcRect b="0" l="0" r="0" t="0"/>
          <a:stretch/>
        </p:blipFill>
        <p:spPr>
          <a:xfrm>
            <a:off x="75308" y="11159759"/>
            <a:ext cx="2238108" cy="25562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5" id="906" name="Google Shape;906;p11"/>
          <p:cNvPicPr preferRelativeResize="0"/>
          <p:nvPr/>
        </p:nvPicPr>
        <p:blipFill rotWithShape="1">
          <a:blip r:embed="rId278">
            <a:alphaModFix/>
          </a:blip>
          <a:srcRect b="0" l="0" r="0" t="0"/>
          <a:stretch/>
        </p:blipFill>
        <p:spPr>
          <a:xfrm>
            <a:off x="926188" y="11909238"/>
            <a:ext cx="647780" cy="4528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6" id="907" name="Google Shape;907;p11"/>
          <p:cNvPicPr preferRelativeResize="0"/>
          <p:nvPr/>
        </p:nvPicPr>
        <p:blipFill rotWithShape="1">
          <a:blip r:embed="rId279">
            <a:alphaModFix/>
          </a:blip>
          <a:srcRect b="0" l="0" r="0" t="0"/>
          <a:stretch/>
        </p:blipFill>
        <p:spPr>
          <a:xfrm>
            <a:off x="863671" y="12058643"/>
            <a:ext cx="241692" cy="1391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7" id="908" name="Google Shape;908;p11"/>
          <p:cNvPicPr preferRelativeResize="0"/>
          <p:nvPr/>
        </p:nvPicPr>
        <p:blipFill rotWithShape="1">
          <a:blip r:embed="rId280">
            <a:alphaModFix/>
          </a:blip>
          <a:srcRect b="0" l="0" r="0" t="0"/>
          <a:stretch/>
        </p:blipFill>
        <p:spPr>
          <a:xfrm>
            <a:off x="932611" y="12071808"/>
            <a:ext cx="118418" cy="118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8" id="909" name="Google Shape;909;p11"/>
          <p:cNvPicPr preferRelativeResize="0"/>
          <p:nvPr/>
        </p:nvPicPr>
        <p:blipFill rotWithShape="1">
          <a:blip r:embed="rId281">
            <a:alphaModFix/>
          </a:blip>
          <a:srcRect b="0" l="0" r="0" t="0"/>
          <a:stretch/>
        </p:blipFill>
        <p:spPr>
          <a:xfrm>
            <a:off x="1296871" y="12034204"/>
            <a:ext cx="237692" cy="1409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79" id="910" name="Google Shape;910;p11"/>
          <p:cNvPicPr preferRelativeResize="0"/>
          <p:nvPr/>
        </p:nvPicPr>
        <p:blipFill rotWithShape="1">
          <a:blip r:embed="rId282">
            <a:alphaModFix/>
          </a:blip>
          <a:srcRect b="0" l="0" r="0" t="0"/>
          <a:stretch/>
        </p:blipFill>
        <p:spPr>
          <a:xfrm>
            <a:off x="1350204" y="12048442"/>
            <a:ext cx="118309" cy="1182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0" id="911" name="Google Shape;911;p11"/>
          <p:cNvPicPr preferRelativeResize="0"/>
          <p:nvPr/>
        </p:nvPicPr>
        <p:blipFill rotWithShape="1">
          <a:blip r:embed="rId283">
            <a:alphaModFix/>
          </a:blip>
          <a:srcRect b="0" l="0" r="0" t="0"/>
          <a:stretch/>
        </p:blipFill>
        <p:spPr>
          <a:xfrm>
            <a:off x="951732" y="12528754"/>
            <a:ext cx="270266" cy="1411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1" id="912" name="Google Shape;912;p11"/>
          <p:cNvPicPr preferRelativeResize="0"/>
          <p:nvPr/>
        </p:nvPicPr>
        <p:blipFill rotWithShape="1">
          <a:blip r:embed="rId284">
            <a:alphaModFix/>
          </a:blip>
          <a:srcRect b="0" l="0" r="0" t="0"/>
          <a:stretch/>
        </p:blipFill>
        <p:spPr>
          <a:xfrm>
            <a:off x="1163758" y="12454619"/>
            <a:ext cx="150063" cy="898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2" id="913" name="Google Shape;913;p11"/>
          <p:cNvPicPr preferRelativeResize="0"/>
          <p:nvPr/>
        </p:nvPicPr>
        <p:blipFill rotWithShape="1">
          <a:blip r:embed="rId285">
            <a:alphaModFix/>
          </a:blip>
          <a:srcRect b="0" l="0" r="0" t="0"/>
          <a:stretch/>
        </p:blipFill>
        <p:spPr>
          <a:xfrm>
            <a:off x="1038727" y="13263512"/>
            <a:ext cx="396384" cy="545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3" id="914" name="Google Shape;914;p11"/>
          <p:cNvPicPr preferRelativeResize="0"/>
          <p:nvPr/>
        </p:nvPicPr>
        <p:blipFill rotWithShape="1">
          <a:blip r:embed="rId286">
            <a:alphaModFix/>
          </a:blip>
          <a:srcRect b="0" l="0" r="0" t="0"/>
          <a:stretch/>
        </p:blipFill>
        <p:spPr>
          <a:xfrm>
            <a:off x="944256" y="13288267"/>
            <a:ext cx="179434" cy="4277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4" id="915" name="Google Shape;915;p11"/>
          <p:cNvPicPr preferRelativeResize="0"/>
          <p:nvPr/>
        </p:nvPicPr>
        <p:blipFill rotWithShape="1">
          <a:blip r:embed="rId287">
            <a:alphaModFix/>
          </a:blip>
          <a:srcRect b="0" l="0" r="0" t="0"/>
          <a:stretch/>
        </p:blipFill>
        <p:spPr>
          <a:xfrm>
            <a:off x="1348753" y="13288311"/>
            <a:ext cx="291637" cy="4276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5" id="916" name="Google Shape;916;p11"/>
          <p:cNvPicPr preferRelativeResize="0"/>
          <p:nvPr/>
        </p:nvPicPr>
        <p:blipFill rotWithShape="1">
          <a:blip r:embed="rId288">
            <a:alphaModFix/>
          </a:blip>
          <a:srcRect b="0" l="0" r="0" t="0"/>
          <a:stretch/>
        </p:blipFill>
        <p:spPr>
          <a:xfrm>
            <a:off x="1140470" y="13296044"/>
            <a:ext cx="72710" cy="4199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6" id="917" name="Google Shape;917;p11"/>
          <p:cNvPicPr preferRelativeResize="0"/>
          <p:nvPr/>
        </p:nvPicPr>
        <p:blipFill rotWithShape="1">
          <a:blip r:embed="rId289">
            <a:alphaModFix/>
          </a:blip>
          <a:srcRect b="0" l="0" r="0" t="0"/>
          <a:stretch/>
        </p:blipFill>
        <p:spPr>
          <a:xfrm>
            <a:off x="1278162" y="13297997"/>
            <a:ext cx="152011" cy="4180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7" id="918" name="Google Shape;918;p11"/>
          <p:cNvPicPr preferRelativeResize="0"/>
          <p:nvPr/>
        </p:nvPicPr>
        <p:blipFill rotWithShape="1">
          <a:blip r:embed="rId290">
            <a:alphaModFix/>
          </a:blip>
          <a:srcRect b="0" l="0" r="0" t="0"/>
          <a:stretch/>
        </p:blipFill>
        <p:spPr>
          <a:xfrm>
            <a:off x="0" y="12866562"/>
            <a:ext cx="1105727" cy="8494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8" id="919" name="Google Shape;919;p11"/>
          <p:cNvPicPr preferRelativeResize="0"/>
          <p:nvPr/>
        </p:nvPicPr>
        <p:blipFill rotWithShape="1">
          <a:blip r:embed="rId291">
            <a:alphaModFix/>
          </a:blip>
          <a:srcRect b="0" l="0" r="0" t="0"/>
          <a:stretch/>
        </p:blipFill>
        <p:spPr>
          <a:xfrm>
            <a:off x="0" y="12558514"/>
            <a:ext cx="235768" cy="4060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89" id="920" name="Google Shape;920;p11"/>
          <p:cNvPicPr preferRelativeResize="0"/>
          <p:nvPr/>
        </p:nvPicPr>
        <p:blipFill rotWithShape="1">
          <a:blip r:embed="rId292">
            <a:alphaModFix/>
          </a:blip>
          <a:srcRect b="0" l="0" r="0" t="0"/>
          <a:stretch/>
        </p:blipFill>
        <p:spPr>
          <a:xfrm>
            <a:off x="0" y="12546682"/>
            <a:ext cx="247484" cy="4295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0" id="921" name="Google Shape;921;p11"/>
          <p:cNvPicPr preferRelativeResize="0"/>
          <p:nvPr/>
        </p:nvPicPr>
        <p:blipFill rotWithShape="1">
          <a:blip r:embed="rId293">
            <a:alphaModFix/>
          </a:blip>
          <a:srcRect b="0" l="0" r="0" t="0"/>
          <a:stretch/>
        </p:blipFill>
        <p:spPr>
          <a:xfrm>
            <a:off x="0" y="12876783"/>
            <a:ext cx="279872" cy="3812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1" id="922" name="Google Shape;922;p11"/>
          <p:cNvPicPr preferRelativeResize="0"/>
          <p:nvPr/>
        </p:nvPicPr>
        <p:blipFill rotWithShape="1">
          <a:blip r:embed="rId294">
            <a:alphaModFix/>
          </a:blip>
          <a:srcRect b="0" l="0" r="0" t="0"/>
          <a:stretch/>
        </p:blipFill>
        <p:spPr>
          <a:xfrm>
            <a:off x="0" y="11148856"/>
            <a:ext cx="565320" cy="9953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2" id="923" name="Google Shape;923;p11"/>
          <p:cNvPicPr preferRelativeResize="0"/>
          <p:nvPr/>
        </p:nvPicPr>
        <p:blipFill rotWithShape="1">
          <a:blip r:embed="rId295">
            <a:alphaModFix/>
          </a:blip>
          <a:srcRect b="0" l="0" r="0" t="0"/>
          <a:stretch/>
        </p:blipFill>
        <p:spPr>
          <a:xfrm>
            <a:off x="0" y="11139171"/>
            <a:ext cx="575742" cy="10149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3" id="924" name="Google Shape;924;p11"/>
          <p:cNvPicPr preferRelativeResize="0"/>
          <p:nvPr/>
        </p:nvPicPr>
        <p:blipFill rotWithShape="1">
          <a:blip r:embed="rId296">
            <a:alphaModFix/>
          </a:blip>
          <a:srcRect b="0" l="0" r="0" t="0"/>
          <a:stretch/>
        </p:blipFill>
        <p:spPr>
          <a:xfrm>
            <a:off x="0" y="11644628"/>
            <a:ext cx="537521" cy="9554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4" id="925" name="Google Shape;925;p11"/>
          <p:cNvPicPr preferRelativeResize="0"/>
          <p:nvPr/>
        </p:nvPicPr>
        <p:blipFill rotWithShape="1">
          <a:blip r:embed="rId297">
            <a:alphaModFix/>
          </a:blip>
          <a:srcRect b="0" l="0" r="0" t="0"/>
          <a:stretch/>
        </p:blipFill>
        <p:spPr>
          <a:xfrm>
            <a:off x="0" y="11635847"/>
            <a:ext cx="545634" cy="98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5" id="926" name="Google Shape;926;p11"/>
          <p:cNvPicPr preferRelativeResize="0"/>
          <p:nvPr/>
        </p:nvPicPr>
        <p:blipFill rotWithShape="1">
          <a:blip r:embed="rId298">
            <a:alphaModFix/>
          </a:blip>
          <a:srcRect b="0" l="0" r="0" t="0"/>
          <a:stretch/>
        </p:blipFill>
        <p:spPr>
          <a:xfrm>
            <a:off x="0" y="11824890"/>
            <a:ext cx="374476" cy="4567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6" id="927" name="Google Shape;927;p11"/>
          <p:cNvPicPr preferRelativeResize="0"/>
          <p:nvPr/>
        </p:nvPicPr>
        <p:blipFill rotWithShape="1">
          <a:blip r:embed="rId299">
            <a:alphaModFix/>
          </a:blip>
          <a:srcRect b="0" l="0" r="0" t="0"/>
          <a:stretch/>
        </p:blipFill>
        <p:spPr>
          <a:xfrm>
            <a:off x="0" y="12440666"/>
            <a:ext cx="61410" cy="495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7" id="928" name="Google Shape;928;p11"/>
          <p:cNvPicPr preferRelativeResize="0"/>
          <p:nvPr/>
        </p:nvPicPr>
        <p:blipFill rotWithShape="1">
          <a:blip r:embed="rId300">
            <a:alphaModFix/>
          </a:blip>
          <a:srcRect b="0" l="0" r="0" t="0"/>
          <a:stretch/>
        </p:blipFill>
        <p:spPr>
          <a:xfrm>
            <a:off x="0" y="12287764"/>
            <a:ext cx="246443" cy="517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8" id="929" name="Google Shape;929;p11"/>
          <p:cNvPicPr preferRelativeResize="0"/>
          <p:nvPr/>
        </p:nvPicPr>
        <p:blipFill rotWithShape="1">
          <a:blip r:embed="rId301">
            <a:alphaModFix/>
          </a:blip>
          <a:srcRect b="0" l="0" r="0" t="0"/>
          <a:stretch/>
        </p:blipFill>
        <p:spPr>
          <a:xfrm>
            <a:off x="0" y="12279399"/>
            <a:ext cx="254345" cy="5345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299" id="930" name="Google Shape;930;p11"/>
          <p:cNvPicPr preferRelativeResize="0"/>
          <p:nvPr/>
        </p:nvPicPr>
        <p:blipFill rotWithShape="1">
          <a:blip r:embed="rId302">
            <a:alphaModFix/>
          </a:blip>
          <a:srcRect b="0" l="0" r="0" t="0"/>
          <a:stretch/>
        </p:blipFill>
        <p:spPr>
          <a:xfrm>
            <a:off x="84559" y="11940982"/>
            <a:ext cx="256154" cy="1315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0" id="931" name="Google Shape;931;p11"/>
          <p:cNvPicPr preferRelativeResize="0"/>
          <p:nvPr/>
        </p:nvPicPr>
        <p:blipFill rotWithShape="1">
          <a:blip r:embed="rId303">
            <a:alphaModFix/>
          </a:blip>
          <a:srcRect b="0" l="0" r="0" t="0"/>
          <a:stretch/>
        </p:blipFill>
        <p:spPr>
          <a:xfrm>
            <a:off x="76329" y="11932697"/>
            <a:ext cx="272799" cy="148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1" id="932" name="Google Shape;932;p11"/>
          <p:cNvPicPr preferRelativeResize="0"/>
          <p:nvPr/>
        </p:nvPicPr>
        <p:blipFill rotWithShape="1">
          <a:blip r:embed="rId304">
            <a:alphaModFix/>
          </a:blip>
          <a:srcRect b="0" l="0" r="0" t="0"/>
          <a:stretch/>
        </p:blipFill>
        <p:spPr>
          <a:xfrm>
            <a:off x="146740" y="11942061"/>
            <a:ext cx="130758" cy="1307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2" id="933" name="Google Shape;933;p11"/>
          <p:cNvPicPr preferRelativeResize="0"/>
          <p:nvPr/>
        </p:nvPicPr>
        <p:blipFill rotWithShape="1">
          <a:blip r:embed="rId305">
            <a:alphaModFix/>
          </a:blip>
          <a:srcRect b="0" l="0" r="0" t="0"/>
          <a:stretch/>
        </p:blipFill>
        <p:spPr>
          <a:xfrm>
            <a:off x="2253557" y="11533392"/>
            <a:ext cx="1139870" cy="7993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3" id="934" name="Google Shape;934;p11"/>
          <p:cNvPicPr preferRelativeResize="0"/>
          <p:nvPr/>
        </p:nvPicPr>
        <p:blipFill rotWithShape="1">
          <a:blip r:embed="rId306">
            <a:alphaModFix/>
          </a:blip>
          <a:srcRect b="0" l="0" r="0" t="0"/>
          <a:stretch/>
        </p:blipFill>
        <p:spPr>
          <a:xfrm>
            <a:off x="2242959" y="11522509"/>
            <a:ext cx="1161384" cy="8208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4" id="935" name="Google Shape;935;p11"/>
          <p:cNvPicPr preferRelativeResize="0"/>
          <p:nvPr/>
        </p:nvPicPr>
        <p:blipFill rotWithShape="1">
          <a:blip r:embed="rId307">
            <a:alphaModFix/>
          </a:blip>
          <a:srcRect b="0" l="0" r="0" t="0"/>
          <a:stretch/>
        </p:blipFill>
        <p:spPr>
          <a:xfrm>
            <a:off x="1686417" y="12888453"/>
            <a:ext cx="2386765" cy="8275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5" id="936" name="Google Shape;936;p11"/>
          <p:cNvPicPr preferRelativeResize="0"/>
          <p:nvPr/>
        </p:nvPicPr>
        <p:blipFill rotWithShape="1">
          <a:blip r:embed="rId308">
            <a:alphaModFix/>
          </a:blip>
          <a:srcRect b="0" l="0" r="0" t="0"/>
          <a:stretch/>
        </p:blipFill>
        <p:spPr>
          <a:xfrm>
            <a:off x="1675406" y="12877955"/>
            <a:ext cx="2408505" cy="8380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6" id="937" name="Google Shape;937;p11"/>
          <p:cNvPicPr preferRelativeResize="0"/>
          <p:nvPr/>
        </p:nvPicPr>
        <p:blipFill rotWithShape="1">
          <a:blip r:embed="rId309">
            <a:alphaModFix/>
          </a:blip>
          <a:srcRect b="0" l="0" r="0" t="0"/>
          <a:stretch/>
        </p:blipFill>
        <p:spPr>
          <a:xfrm>
            <a:off x="2259213" y="11083925"/>
            <a:ext cx="1156092" cy="8131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7" id="938" name="Google Shape;938;p11"/>
          <p:cNvPicPr preferRelativeResize="0"/>
          <p:nvPr/>
        </p:nvPicPr>
        <p:blipFill rotWithShape="1">
          <a:blip r:embed="rId310">
            <a:alphaModFix/>
          </a:blip>
          <a:srcRect b="0" l="0" r="0" t="0"/>
          <a:stretch/>
        </p:blipFill>
        <p:spPr>
          <a:xfrm>
            <a:off x="2388536" y="11804147"/>
            <a:ext cx="894599" cy="3973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8" id="939" name="Google Shape;939;p11"/>
          <p:cNvPicPr preferRelativeResize="0"/>
          <p:nvPr/>
        </p:nvPicPr>
        <p:blipFill rotWithShape="1">
          <a:blip r:embed="rId311">
            <a:alphaModFix/>
          </a:blip>
          <a:srcRect b="0" l="0" r="0" t="0"/>
          <a:stretch/>
        </p:blipFill>
        <p:spPr>
          <a:xfrm>
            <a:off x="3331397" y="11792557"/>
            <a:ext cx="32805" cy="781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09" id="940" name="Google Shape;940;p11"/>
          <p:cNvPicPr preferRelativeResize="0"/>
          <p:nvPr/>
        </p:nvPicPr>
        <p:blipFill rotWithShape="1">
          <a:blip r:embed="rId312">
            <a:alphaModFix/>
          </a:blip>
          <a:srcRect b="0" l="0" r="0" t="0"/>
          <a:stretch/>
        </p:blipFill>
        <p:spPr>
          <a:xfrm>
            <a:off x="2334653" y="12104582"/>
            <a:ext cx="47404" cy="503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0" id="941" name="Google Shape;941;p11"/>
          <p:cNvPicPr preferRelativeResize="0"/>
          <p:nvPr/>
        </p:nvPicPr>
        <p:blipFill rotWithShape="1">
          <a:blip r:embed="rId313">
            <a:alphaModFix/>
          </a:blip>
          <a:srcRect b="0" l="0" r="0" t="0"/>
          <a:stretch/>
        </p:blipFill>
        <p:spPr>
          <a:xfrm>
            <a:off x="2307514" y="11804047"/>
            <a:ext cx="34805" cy="943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1" id="942" name="Google Shape;942;p11"/>
          <p:cNvPicPr preferRelativeResize="0"/>
          <p:nvPr/>
        </p:nvPicPr>
        <p:blipFill rotWithShape="1">
          <a:blip r:embed="rId314">
            <a:alphaModFix/>
          </a:blip>
          <a:srcRect b="0" l="0" r="0" t="0"/>
          <a:stretch/>
        </p:blipFill>
        <p:spPr>
          <a:xfrm>
            <a:off x="2342053" y="12103483"/>
            <a:ext cx="982606" cy="5652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2" id="943" name="Google Shape;943;p11"/>
          <p:cNvPicPr preferRelativeResize="0"/>
          <p:nvPr/>
        </p:nvPicPr>
        <p:blipFill rotWithShape="1">
          <a:blip r:embed="rId315">
            <a:alphaModFix/>
          </a:blip>
          <a:srcRect b="0" l="0" r="0" t="0"/>
          <a:stretch/>
        </p:blipFill>
        <p:spPr>
          <a:xfrm>
            <a:off x="2716036" y="12310547"/>
            <a:ext cx="277493" cy="986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3" id="944" name="Google Shape;944;p11"/>
          <p:cNvPicPr preferRelativeResize="0"/>
          <p:nvPr/>
        </p:nvPicPr>
        <p:blipFill rotWithShape="1">
          <a:blip r:embed="rId316">
            <a:alphaModFix/>
          </a:blip>
          <a:srcRect b="0" l="0" r="0" t="0"/>
          <a:stretch/>
        </p:blipFill>
        <p:spPr>
          <a:xfrm>
            <a:off x="2405816" y="11920848"/>
            <a:ext cx="283729" cy="135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4" id="945" name="Google Shape;945;p11"/>
          <p:cNvPicPr preferRelativeResize="0"/>
          <p:nvPr/>
        </p:nvPicPr>
        <p:blipFill rotWithShape="1">
          <a:blip r:embed="rId317">
            <a:alphaModFix/>
          </a:blip>
          <a:srcRect b="0" l="0" r="0" t="0"/>
          <a:stretch/>
        </p:blipFill>
        <p:spPr>
          <a:xfrm>
            <a:off x="2499612" y="11940231"/>
            <a:ext cx="96441" cy="964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5" id="946" name="Google Shape;946;p11"/>
          <p:cNvPicPr preferRelativeResize="0"/>
          <p:nvPr/>
        </p:nvPicPr>
        <p:blipFill rotWithShape="1">
          <a:blip r:embed="rId318">
            <a:alphaModFix/>
          </a:blip>
          <a:srcRect b="0" l="0" r="0" t="0"/>
          <a:stretch/>
        </p:blipFill>
        <p:spPr>
          <a:xfrm>
            <a:off x="2958334" y="11891999"/>
            <a:ext cx="283683" cy="1349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6" id="947" name="Google Shape;947;p11"/>
          <p:cNvPicPr preferRelativeResize="0"/>
          <p:nvPr/>
        </p:nvPicPr>
        <p:blipFill rotWithShape="1">
          <a:blip r:embed="rId319">
            <a:alphaModFix/>
          </a:blip>
          <a:srcRect b="0" l="0" r="0" t="0"/>
          <a:stretch/>
        </p:blipFill>
        <p:spPr>
          <a:xfrm>
            <a:off x="3051915" y="11911532"/>
            <a:ext cx="96441" cy="964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7" id="948" name="Google Shape;948;p11"/>
          <p:cNvPicPr preferRelativeResize="0"/>
          <p:nvPr/>
        </p:nvPicPr>
        <p:blipFill rotWithShape="1">
          <a:blip r:embed="rId320">
            <a:alphaModFix/>
          </a:blip>
          <a:srcRect b="0" l="0" r="0" t="0"/>
          <a:stretch/>
        </p:blipFill>
        <p:spPr>
          <a:xfrm>
            <a:off x="2626154" y="12587368"/>
            <a:ext cx="510634" cy="3664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8" id="949" name="Google Shape;949;p11"/>
          <p:cNvPicPr preferRelativeResize="0"/>
          <p:nvPr/>
        </p:nvPicPr>
        <p:blipFill rotWithShape="1">
          <a:blip r:embed="rId321">
            <a:alphaModFix/>
          </a:blip>
          <a:srcRect b="0" l="0" r="0" t="0"/>
          <a:stretch/>
        </p:blipFill>
        <p:spPr>
          <a:xfrm>
            <a:off x="2615245" y="12576454"/>
            <a:ext cx="532551" cy="388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19" id="950" name="Google Shape;950;p11"/>
          <p:cNvPicPr preferRelativeResize="0"/>
          <p:nvPr/>
        </p:nvPicPr>
        <p:blipFill rotWithShape="1">
          <a:blip r:embed="rId322">
            <a:alphaModFix/>
          </a:blip>
          <a:srcRect b="0" l="0" r="0" t="0"/>
          <a:stretch/>
        </p:blipFill>
        <p:spPr>
          <a:xfrm>
            <a:off x="3112036" y="12498424"/>
            <a:ext cx="47105" cy="99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0" id="951" name="Google Shape;951;p11"/>
          <p:cNvPicPr preferRelativeResize="0"/>
          <p:nvPr/>
        </p:nvPicPr>
        <p:blipFill rotWithShape="1">
          <a:blip r:embed="rId323">
            <a:alphaModFix/>
          </a:blip>
          <a:srcRect b="0" l="0" r="0" t="0"/>
          <a:stretch/>
        </p:blipFill>
        <p:spPr>
          <a:xfrm>
            <a:off x="2570740" y="12515830"/>
            <a:ext cx="65929" cy="109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1" id="952" name="Google Shape;952;p11"/>
          <p:cNvPicPr preferRelativeResize="0"/>
          <p:nvPr/>
        </p:nvPicPr>
        <p:blipFill rotWithShape="1">
          <a:blip r:embed="rId324">
            <a:alphaModFix/>
          </a:blip>
          <a:srcRect b="0" l="0" r="0" t="0"/>
          <a:stretch/>
        </p:blipFill>
        <p:spPr>
          <a:xfrm>
            <a:off x="2980561" y="12865788"/>
            <a:ext cx="306870" cy="373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2" id="953" name="Google Shape;953;p11"/>
          <p:cNvPicPr preferRelativeResize="0"/>
          <p:nvPr/>
        </p:nvPicPr>
        <p:blipFill rotWithShape="1">
          <a:blip r:embed="rId325">
            <a:alphaModFix/>
          </a:blip>
          <a:srcRect b="0" l="0" r="0" t="0"/>
          <a:stretch/>
        </p:blipFill>
        <p:spPr>
          <a:xfrm>
            <a:off x="2969924" y="12855067"/>
            <a:ext cx="328405" cy="3944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3" id="954" name="Google Shape;954;p11"/>
          <p:cNvPicPr preferRelativeResize="0"/>
          <p:nvPr/>
        </p:nvPicPr>
        <p:blipFill rotWithShape="1">
          <a:blip r:embed="rId326">
            <a:alphaModFix/>
          </a:blip>
          <a:srcRect b="0" l="0" r="0" t="0"/>
          <a:stretch/>
        </p:blipFill>
        <p:spPr>
          <a:xfrm>
            <a:off x="2475765" y="12868994"/>
            <a:ext cx="306895" cy="373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4" id="955" name="Google Shape;955;p11"/>
          <p:cNvPicPr preferRelativeResize="0"/>
          <p:nvPr/>
        </p:nvPicPr>
        <p:blipFill rotWithShape="1">
          <a:blip r:embed="rId327">
            <a:alphaModFix/>
          </a:blip>
          <a:srcRect b="0" l="0" r="0" t="0"/>
          <a:stretch/>
        </p:blipFill>
        <p:spPr>
          <a:xfrm>
            <a:off x="2464861" y="12858235"/>
            <a:ext cx="328434" cy="3946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5" id="956" name="Google Shape;956;p11"/>
          <p:cNvPicPr preferRelativeResize="0"/>
          <p:nvPr/>
        </p:nvPicPr>
        <p:blipFill rotWithShape="1">
          <a:blip r:embed="rId328">
            <a:alphaModFix/>
          </a:blip>
          <a:srcRect b="0" l="0" r="0" t="0"/>
          <a:stretch/>
        </p:blipFill>
        <p:spPr>
          <a:xfrm>
            <a:off x="2770953" y="12944091"/>
            <a:ext cx="211836" cy="2229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6" id="957" name="Google Shape;957;p11"/>
          <p:cNvPicPr preferRelativeResize="0"/>
          <p:nvPr/>
        </p:nvPicPr>
        <p:blipFill rotWithShape="1">
          <a:blip r:embed="rId329">
            <a:alphaModFix/>
          </a:blip>
          <a:srcRect b="0" l="0" r="0" t="0"/>
          <a:stretch/>
        </p:blipFill>
        <p:spPr>
          <a:xfrm>
            <a:off x="2716042" y="13162725"/>
            <a:ext cx="368761" cy="5532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7" id="958" name="Google Shape;958;p11"/>
          <p:cNvPicPr preferRelativeResize="0"/>
          <p:nvPr/>
        </p:nvPicPr>
        <p:blipFill rotWithShape="1">
          <a:blip r:embed="rId330">
            <a:alphaModFix/>
          </a:blip>
          <a:srcRect b="0" l="0" r="0" t="0"/>
          <a:stretch/>
        </p:blipFill>
        <p:spPr>
          <a:xfrm>
            <a:off x="2770953" y="12348939"/>
            <a:ext cx="182569" cy="306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8" id="959" name="Google Shape;959;p11"/>
          <p:cNvPicPr preferRelativeResize="0"/>
          <p:nvPr/>
        </p:nvPicPr>
        <p:blipFill rotWithShape="1">
          <a:blip r:embed="rId331">
            <a:alphaModFix/>
          </a:blip>
          <a:srcRect b="0" l="0" r="0" t="0"/>
          <a:stretch/>
        </p:blipFill>
        <p:spPr>
          <a:xfrm>
            <a:off x="2760315" y="12338205"/>
            <a:ext cx="204079" cy="522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29" id="960" name="Google Shape;960;p11"/>
          <p:cNvPicPr preferRelativeResize="0"/>
          <p:nvPr/>
        </p:nvPicPr>
        <p:blipFill rotWithShape="1">
          <a:blip r:embed="rId332">
            <a:alphaModFix/>
          </a:blip>
          <a:srcRect b="0" l="0" r="0" t="0"/>
          <a:stretch/>
        </p:blipFill>
        <p:spPr>
          <a:xfrm>
            <a:off x="7080014" y="10468732"/>
            <a:ext cx="901516" cy="18937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0" id="961" name="Google Shape;961;p11"/>
          <p:cNvPicPr preferRelativeResize="0"/>
          <p:nvPr/>
        </p:nvPicPr>
        <p:blipFill rotWithShape="1">
          <a:blip r:embed="rId333">
            <a:alphaModFix/>
          </a:blip>
          <a:srcRect b="0" l="0" r="0" t="0"/>
          <a:stretch/>
        </p:blipFill>
        <p:spPr>
          <a:xfrm>
            <a:off x="7683982" y="10939505"/>
            <a:ext cx="157123" cy="2031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1" id="962" name="Google Shape;962;p11"/>
          <p:cNvPicPr preferRelativeResize="0"/>
          <p:nvPr/>
        </p:nvPicPr>
        <p:blipFill rotWithShape="1">
          <a:blip r:embed="rId334">
            <a:alphaModFix/>
          </a:blip>
          <a:srcRect b="0" l="0" r="0" t="0"/>
          <a:stretch/>
        </p:blipFill>
        <p:spPr>
          <a:xfrm>
            <a:off x="7131259" y="10836591"/>
            <a:ext cx="711414" cy="6007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2" id="963" name="Google Shape;963;p11"/>
          <p:cNvPicPr preferRelativeResize="0"/>
          <p:nvPr/>
        </p:nvPicPr>
        <p:blipFill rotWithShape="1">
          <a:blip r:embed="rId335">
            <a:alphaModFix/>
          </a:blip>
          <a:srcRect b="0" l="0" r="0" t="0"/>
          <a:stretch/>
        </p:blipFill>
        <p:spPr>
          <a:xfrm>
            <a:off x="7704187" y="11023890"/>
            <a:ext cx="67884" cy="678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3" id="964" name="Google Shape;964;p11"/>
          <p:cNvPicPr preferRelativeResize="0"/>
          <p:nvPr/>
        </p:nvPicPr>
        <p:blipFill rotWithShape="1">
          <a:blip r:embed="rId336">
            <a:alphaModFix/>
          </a:blip>
          <a:srcRect b="0" l="0" r="0" t="0"/>
          <a:stretch/>
        </p:blipFill>
        <p:spPr>
          <a:xfrm>
            <a:off x="7176710" y="11152658"/>
            <a:ext cx="219882" cy="111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4" id="965" name="Google Shape;965;p11"/>
          <p:cNvPicPr preferRelativeResize="0"/>
          <p:nvPr/>
        </p:nvPicPr>
        <p:blipFill rotWithShape="1">
          <a:blip r:embed="rId337">
            <a:alphaModFix/>
          </a:blip>
          <a:srcRect b="0" l="0" r="0" t="0"/>
          <a:stretch/>
        </p:blipFill>
        <p:spPr>
          <a:xfrm>
            <a:off x="7291305" y="11166499"/>
            <a:ext cx="68052" cy="680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5" id="966" name="Google Shape;966;p11"/>
          <p:cNvPicPr preferRelativeResize="0"/>
          <p:nvPr/>
        </p:nvPicPr>
        <p:blipFill rotWithShape="1">
          <a:blip r:embed="rId338">
            <a:alphaModFix/>
          </a:blip>
          <a:srcRect b="0" l="0" r="0" t="0"/>
          <a:stretch/>
        </p:blipFill>
        <p:spPr>
          <a:xfrm>
            <a:off x="7611860" y="11513194"/>
            <a:ext cx="144018" cy="115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6" id="967" name="Google Shape;967;p11"/>
          <p:cNvPicPr preferRelativeResize="0"/>
          <p:nvPr/>
        </p:nvPicPr>
        <p:blipFill rotWithShape="1">
          <a:blip r:embed="rId339">
            <a:alphaModFix/>
          </a:blip>
          <a:srcRect b="0" l="0" r="0" t="0"/>
          <a:stretch/>
        </p:blipFill>
        <p:spPr>
          <a:xfrm>
            <a:off x="7761320" y="11701804"/>
            <a:ext cx="128671" cy="1467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7" id="968" name="Google Shape;968;p11"/>
          <p:cNvPicPr preferRelativeResize="0"/>
          <p:nvPr/>
        </p:nvPicPr>
        <p:blipFill rotWithShape="1">
          <a:blip r:embed="rId340">
            <a:alphaModFix/>
          </a:blip>
          <a:srcRect b="0" l="0" r="0" t="0"/>
          <a:stretch/>
        </p:blipFill>
        <p:spPr>
          <a:xfrm>
            <a:off x="6764724" y="12023452"/>
            <a:ext cx="2060164" cy="12536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8" id="969" name="Google Shape;969;p11"/>
          <p:cNvPicPr preferRelativeResize="0"/>
          <p:nvPr/>
        </p:nvPicPr>
        <p:blipFill rotWithShape="1">
          <a:blip r:embed="rId341">
            <a:alphaModFix/>
          </a:blip>
          <a:srcRect b="0" l="0" r="0" t="0"/>
          <a:stretch/>
        </p:blipFill>
        <p:spPr>
          <a:xfrm>
            <a:off x="6757336" y="12015179"/>
            <a:ext cx="2075256" cy="12694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39" id="970" name="Google Shape;970;p11"/>
          <p:cNvPicPr preferRelativeResize="0"/>
          <p:nvPr/>
        </p:nvPicPr>
        <p:blipFill rotWithShape="1">
          <a:blip r:embed="rId342">
            <a:alphaModFix/>
          </a:blip>
          <a:srcRect b="0" l="0" r="0" t="0"/>
          <a:stretch/>
        </p:blipFill>
        <p:spPr>
          <a:xfrm>
            <a:off x="6625849" y="10184587"/>
            <a:ext cx="1610913" cy="25916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0" id="971" name="Google Shape;971;p11"/>
          <p:cNvPicPr preferRelativeResize="0"/>
          <p:nvPr/>
        </p:nvPicPr>
        <p:blipFill rotWithShape="1">
          <a:blip r:embed="rId343">
            <a:alphaModFix/>
          </a:blip>
          <a:srcRect b="0" l="0" r="0" t="0"/>
          <a:stretch/>
        </p:blipFill>
        <p:spPr>
          <a:xfrm>
            <a:off x="3168562" y="13601960"/>
            <a:ext cx="2007692" cy="1140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1" id="972" name="Google Shape;972;p11"/>
          <p:cNvPicPr preferRelativeResize="0"/>
          <p:nvPr/>
        </p:nvPicPr>
        <p:blipFill rotWithShape="1">
          <a:blip r:embed="rId344">
            <a:alphaModFix/>
          </a:blip>
          <a:srcRect b="0" l="0" r="0" t="0"/>
          <a:stretch/>
        </p:blipFill>
        <p:spPr>
          <a:xfrm>
            <a:off x="3159097" y="13592540"/>
            <a:ext cx="2026493" cy="123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2" id="973" name="Google Shape;973;p11"/>
          <p:cNvPicPr preferRelativeResize="0"/>
          <p:nvPr/>
        </p:nvPicPr>
        <p:blipFill rotWithShape="1">
          <a:blip r:embed="rId345">
            <a:alphaModFix/>
          </a:blip>
          <a:srcRect b="0" l="0" r="0" t="0"/>
          <a:stretch/>
        </p:blipFill>
        <p:spPr>
          <a:xfrm>
            <a:off x="3466174" y="11298293"/>
            <a:ext cx="1575035" cy="24177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3" id="974" name="Google Shape;974;p11"/>
          <p:cNvPicPr preferRelativeResize="0"/>
          <p:nvPr/>
        </p:nvPicPr>
        <p:blipFill rotWithShape="1">
          <a:blip r:embed="rId346">
            <a:alphaModFix/>
          </a:blip>
          <a:srcRect b="0" l="0" r="0" t="0"/>
          <a:stretch/>
        </p:blipFill>
        <p:spPr>
          <a:xfrm>
            <a:off x="3935602" y="11517349"/>
            <a:ext cx="857496" cy="12066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4" id="975" name="Google Shape;975;p11"/>
          <p:cNvPicPr preferRelativeResize="0"/>
          <p:nvPr/>
        </p:nvPicPr>
        <p:blipFill rotWithShape="1">
          <a:blip r:embed="rId347">
            <a:alphaModFix/>
          </a:blip>
          <a:srcRect b="0" l="0" r="0" t="0"/>
          <a:stretch/>
        </p:blipFill>
        <p:spPr>
          <a:xfrm>
            <a:off x="3939740" y="11516934"/>
            <a:ext cx="743022" cy="6508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5" id="976" name="Google Shape;976;p11"/>
          <p:cNvPicPr preferRelativeResize="0"/>
          <p:nvPr/>
        </p:nvPicPr>
        <p:blipFill rotWithShape="1">
          <a:blip r:embed="rId348">
            <a:alphaModFix/>
          </a:blip>
          <a:srcRect b="0" l="0" r="0" t="0"/>
          <a:stretch/>
        </p:blipFill>
        <p:spPr>
          <a:xfrm>
            <a:off x="3930398" y="11507365"/>
            <a:ext cx="761656" cy="6699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6" id="977" name="Google Shape;977;p11"/>
          <p:cNvPicPr preferRelativeResize="0"/>
          <p:nvPr/>
        </p:nvPicPr>
        <p:blipFill rotWithShape="1">
          <a:blip r:embed="rId349">
            <a:alphaModFix/>
          </a:blip>
          <a:srcRect b="0" l="0" r="0" t="0"/>
          <a:stretch/>
        </p:blipFill>
        <p:spPr>
          <a:xfrm>
            <a:off x="4076653" y="11904916"/>
            <a:ext cx="611045" cy="4767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7" id="978" name="Google Shape;978;p11"/>
          <p:cNvPicPr preferRelativeResize="0"/>
          <p:nvPr/>
        </p:nvPicPr>
        <p:blipFill rotWithShape="1">
          <a:blip r:embed="rId350">
            <a:alphaModFix/>
          </a:blip>
          <a:srcRect b="0" l="0" r="0" t="0"/>
          <a:stretch/>
        </p:blipFill>
        <p:spPr>
          <a:xfrm>
            <a:off x="4574895" y="12499155"/>
            <a:ext cx="80124" cy="629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8" id="979" name="Google Shape;979;p11"/>
          <p:cNvPicPr preferRelativeResize="0"/>
          <p:nvPr/>
        </p:nvPicPr>
        <p:blipFill rotWithShape="1">
          <a:blip r:embed="rId351">
            <a:alphaModFix/>
          </a:blip>
          <a:srcRect b="0" l="0" r="0" t="0"/>
          <a:stretch/>
        </p:blipFill>
        <p:spPr>
          <a:xfrm>
            <a:off x="4180828" y="12244102"/>
            <a:ext cx="192564" cy="1380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49" id="980" name="Google Shape;980;p11"/>
          <p:cNvPicPr preferRelativeResize="0"/>
          <p:nvPr/>
        </p:nvPicPr>
        <p:blipFill rotWithShape="1">
          <a:blip r:embed="rId352">
            <a:alphaModFix/>
          </a:blip>
          <a:srcRect b="0" l="0" r="0" t="0"/>
          <a:stretch/>
        </p:blipFill>
        <p:spPr>
          <a:xfrm>
            <a:off x="4247943" y="12255444"/>
            <a:ext cx="94212" cy="942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0" id="981" name="Google Shape;981;p11"/>
          <p:cNvPicPr preferRelativeResize="0"/>
          <p:nvPr/>
        </p:nvPicPr>
        <p:blipFill rotWithShape="1">
          <a:blip r:embed="rId353">
            <a:alphaModFix/>
          </a:blip>
          <a:srcRect b="0" l="0" r="0" t="0"/>
          <a:stretch/>
        </p:blipFill>
        <p:spPr>
          <a:xfrm>
            <a:off x="4526453" y="12025883"/>
            <a:ext cx="192564" cy="1380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1" id="982" name="Google Shape;982;p11"/>
          <p:cNvPicPr preferRelativeResize="0"/>
          <p:nvPr/>
        </p:nvPicPr>
        <p:blipFill rotWithShape="1">
          <a:blip r:embed="rId354">
            <a:alphaModFix/>
          </a:blip>
          <a:srcRect b="0" l="0" r="0" t="0"/>
          <a:stretch/>
        </p:blipFill>
        <p:spPr>
          <a:xfrm>
            <a:off x="4593428" y="12037082"/>
            <a:ext cx="94212" cy="94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2" id="983" name="Google Shape;983;p11"/>
          <p:cNvPicPr preferRelativeResize="0"/>
          <p:nvPr/>
        </p:nvPicPr>
        <p:blipFill rotWithShape="1">
          <a:blip r:embed="rId355">
            <a:alphaModFix/>
          </a:blip>
          <a:srcRect b="0" l="0" r="0" t="0"/>
          <a:stretch/>
        </p:blipFill>
        <p:spPr>
          <a:xfrm>
            <a:off x="6711563" y="12749063"/>
            <a:ext cx="55567" cy="1037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3" id="984" name="Google Shape;984;p11"/>
          <p:cNvPicPr preferRelativeResize="0"/>
          <p:nvPr/>
        </p:nvPicPr>
        <p:blipFill rotWithShape="1">
          <a:blip r:embed="rId356">
            <a:alphaModFix/>
          </a:blip>
          <a:srcRect b="0" l="0" r="0" t="0"/>
          <a:stretch/>
        </p:blipFill>
        <p:spPr>
          <a:xfrm>
            <a:off x="6720302" y="13256015"/>
            <a:ext cx="30020" cy="466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4" id="985" name="Google Shape;985;p11"/>
          <p:cNvPicPr preferRelativeResize="0"/>
          <p:nvPr/>
        </p:nvPicPr>
        <p:blipFill rotWithShape="1">
          <a:blip r:embed="rId357">
            <a:alphaModFix/>
          </a:blip>
          <a:srcRect b="0" l="0" r="0" t="0"/>
          <a:stretch/>
        </p:blipFill>
        <p:spPr>
          <a:xfrm>
            <a:off x="6739370" y="12792192"/>
            <a:ext cx="703793" cy="8107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5" id="986" name="Google Shape;986;p11"/>
          <p:cNvPicPr preferRelativeResize="0"/>
          <p:nvPr/>
        </p:nvPicPr>
        <p:blipFill rotWithShape="1">
          <a:blip r:embed="rId358">
            <a:alphaModFix/>
          </a:blip>
          <a:srcRect b="0" l="0" r="0" t="0"/>
          <a:stretch/>
        </p:blipFill>
        <p:spPr>
          <a:xfrm>
            <a:off x="6728176" y="12781185"/>
            <a:ext cx="725824" cy="8328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6" id="987" name="Google Shape;987;p11"/>
          <p:cNvPicPr preferRelativeResize="0"/>
          <p:nvPr/>
        </p:nvPicPr>
        <p:blipFill rotWithShape="1">
          <a:blip r:embed="rId359">
            <a:alphaModFix/>
          </a:blip>
          <a:srcRect b="0" l="0" r="0" t="0"/>
          <a:stretch/>
        </p:blipFill>
        <p:spPr>
          <a:xfrm>
            <a:off x="7432099" y="13241535"/>
            <a:ext cx="30893" cy="397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7" id="988" name="Google Shape;988;p11"/>
          <p:cNvPicPr preferRelativeResize="0"/>
          <p:nvPr/>
        </p:nvPicPr>
        <p:blipFill rotWithShape="1">
          <a:blip r:embed="rId360">
            <a:alphaModFix/>
          </a:blip>
          <a:srcRect b="0" l="0" r="0" t="0"/>
          <a:stretch/>
        </p:blipFill>
        <p:spPr>
          <a:xfrm>
            <a:off x="7409787" y="12749045"/>
            <a:ext cx="25541" cy="54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8" id="989" name="Google Shape;989;p11"/>
          <p:cNvPicPr preferRelativeResize="0"/>
          <p:nvPr/>
        </p:nvPicPr>
        <p:blipFill rotWithShape="1">
          <a:blip r:embed="rId361">
            <a:alphaModFix/>
          </a:blip>
          <a:srcRect b="0" l="0" r="0" t="0"/>
          <a:stretch/>
        </p:blipFill>
        <p:spPr>
          <a:xfrm>
            <a:off x="6487035" y="11585581"/>
            <a:ext cx="1032641" cy="9868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59" id="990" name="Google Shape;990;p11"/>
          <p:cNvPicPr preferRelativeResize="0"/>
          <p:nvPr/>
        </p:nvPicPr>
        <p:blipFill rotWithShape="1">
          <a:blip r:embed="rId362">
            <a:alphaModFix/>
          </a:blip>
          <a:srcRect b="0" l="0" r="0" t="0"/>
          <a:stretch/>
        </p:blipFill>
        <p:spPr>
          <a:xfrm>
            <a:off x="5874951" y="13231620"/>
            <a:ext cx="2449979" cy="4843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0" id="991" name="Google Shape;991;p11"/>
          <p:cNvPicPr preferRelativeResize="0"/>
          <p:nvPr/>
        </p:nvPicPr>
        <p:blipFill rotWithShape="1">
          <a:blip r:embed="rId363">
            <a:alphaModFix/>
          </a:blip>
          <a:srcRect b="0" l="0" r="0" t="0"/>
          <a:stretch/>
        </p:blipFill>
        <p:spPr>
          <a:xfrm>
            <a:off x="5863775" y="13220327"/>
            <a:ext cx="2471889" cy="4956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1" id="992" name="Google Shape;992;p11"/>
          <p:cNvPicPr preferRelativeResize="0"/>
          <p:nvPr/>
        </p:nvPicPr>
        <p:blipFill rotWithShape="1">
          <a:blip r:embed="rId364">
            <a:alphaModFix/>
          </a:blip>
          <a:srcRect b="0" l="0" r="0" t="0"/>
          <a:stretch/>
        </p:blipFill>
        <p:spPr>
          <a:xfrm>
            <a:off x="6168452" y="11267691"/>
            <a:ext cx="1404485" cy="16569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2" id="993" name="Google Shape;993;p11"/>
          <p:cNvPicPr preferRelativeResize="0"/>
          <p:nvPr/>
        </p:nvPicPr>
        <p:blipFill rotWithShape="1">
          <a:blip r:embed="rId365">
            <a:alphaModFix/>
          </a:blip>
          <a:srcRect b="0" l="0" r="0" t="0"/>
          <a:stretch/>
        </p:blipFill>
        <p:spPr>
          <a:xfrm>
            <a:off x="6560829" y="11697406"/>
            <a:ext cx="712591" cy="5737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3" id="994" name="Google Shape;994;p11"/>
          <p:cNvPicPr preferRelativeResize="0"/>
          <p:nvPr/>
        </p:nvPicPr>
        <p:blipFill rotWithShape="1">
          <a:blip r:embed="rId366">
            <a:alphaModFix/>
          </a:blip>
          <a:srcRect b="0" l="0" r="0" t="0"/>
          <a:stretch/>
        </p:blipFill>
        <p:spPr>
          <a:xfrm>
            <a:off x="7508705" y="12180645"/>
            <a:ext cx="32788" cy="905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4" id="995" name="Google Shape;995;p11"/>
          <p:cNvPicPr preferRelativeResize="0"/>
          <p:nvPr/>
        </p:nvPicPr>
        <p:blipFill rotWithShape="1">
          <a:blip r:embed="rId367">
            <a:alphaModFix/>
          </a:blip>
          <a:srcRect b="0" l="0" r="0" t="0"/>
          <a:stretch/>
        </p:blipFill>
        <p:spPr>
          <a:xfrm>
            <a:off x="7251475" y="11538986"/>
            <a:ext cx="51190" cy="768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5" id="996" name="Google Shape;996;p11"/>
          <p:cNvPicPr preferRelativeResize="0"/>
          <p:nvPr/>
        </p:nvPicPr>
        <p:blipFill rotWithShape="1">
          <a:blip r:embed="rId368">
            <a:alphaModFix/>
          </a:blip>
          <a:srcRect b="0" l="0" r="0" t="0"/>
          <a:stretch/>
        </p:blipFill>
        <p:spPr>
          <a:xfrm>
            <a:off x="7136976" y="11828835"/>
            <a:ext cx="202777" cy="1285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6" id="997" name="Google Shape;997;p11"/>
          <p:cNvPicPr preferRelativeResize="0"/>
          <p:nvPr/>
        </p:nvPicPr>
        <p:blipFill rotWithShape="1">
          <a:blip r:embed="rId369">
            <a:alphaModFix/>
          </a:blip>
          <a:srcRect b="0" l="0" r="0" t="0"/>
          <a:stretch/>
        </p:blipFill>
        <p:spPr>
          <a:xfrm>
            <a:off x="7126027" y="11817914"/>
            <a:ext cx="224719" cy="1506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7" id="998" name="Google Shape;998;p11"/>
          <p:cNvPicPr preferRelativeResize="0"/>
          <p:nvPr/>
        </p:nvPicPr>
        <p:blipFill rotWithShape="1">
          <a:blip r:embed="rId370">
            <a:alphaModFix/>
          </a:blip>
          <a:srcRect b="0" l="0" r="0" t="0"/>
          <a:stretch/>
        </p:blipFill>
        <p:spPr>
          <a:xfrm>
            <a:off x="7184503" y="11839215"/>
            <a:ext cx="107870" cy="1078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8" id="999" name="Google Shape;999;p11"/>
          <p:cNvPicPr preferRelativeResize="0"/>
          <p:nvPr/>
        </p:nvPicPr>
        <p:blipFill rotWithShape="1">
          <a:blip r:embed="rId371">
            <a:alphaModFix/>
          </a:blip>
          <a:srcRect b="0" l="0" r="0" t="0"/>
          <a:stretch/>
        </p:blipFill>
        <p:spPr>
          <a:xfrm>
            <a:off x="6657426" y="12096619"/>
            <a:ext cx="202777" cy="1285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69" id="1000" name="Google Shape;1000;p11"/>
          <p:cNvPicPr preferRelativeResize="0"/>
          <p:nvPr/>
        </p:nvPicPr>
        <p:blipFill rotWithShape="1">
          <a:blip r:embed="rId372">
            <a:alphaModFix/>
          </a:blip>
          <a:srcRect b="0" l="0" r="0" t="0"/>
          <a:stretch/>
        </p:blipFill>
        <p:spPr>
          <a:xfrm>
            <a:off x="6646334" y="12085556"/>
            <a:ext cx="224787" cy="1505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0" id="1001" name="Google Shape;1001;p11"/>
          <p:cNvPicPr preferRelativeResize="0"/>
          <p:nvPr/>
        </p:nvPicPr>
        <p:blipFill rotWithShape="1">
          <a:blip r:embed="rId373">
            <a:alphaModFix/>
          </a:blip>
          <a:srcRect b="0" l="0" r="0" t="0"/>
          <a:stretch/>
        </p:blipFill>
        <p:spPr>
          <a:xfrm>
            <a:off x="6704810" y="12106888"/>
            <a:ext cx="107870" cy="1078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1" id="1002" name="Google Shape;1002;p11"/>
          <p:cNvPicPr preferRelativeResize="0"/>
          <p:nvPr/>
        </p:nvPicPr>
        <p:blipFill rotWithShape="1">
          <a:blip r:embed="rId374">
            <a:alphaModFix/>
          </a:blip>
          <a:srcRect b="0" l="0" r="0" t="0"/>
          <a:stretch/>
        </p:blipFill>
        <p:spPr>
          <a:xfrm>
            <a:off x="7127923" y="12334701"/>
            <a:ext cx="230227" cy="1546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2" id="1003" name="Google Shape;1003;p11"/>
          <p:cNvPicPr preferRelativeResize="0"/>
          <p:nvPr/>
        </p:nvPicPr>
        <p:blipFill rotWithShape="1">
          <a:blip r:embed="rId375">
            <a:alphaModFix/>
          </a:blip>
          <a:srcRect b="0" l="0" r="0" t="0"/>
          <a:stretch/>
        </p:blipFill>
        <p:spPr>
          <a:xfrm>
            <a:off x="5871597" y="13242236"/>
            <a:ext cx="955636" cy="4737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3" id="1004" name="Google Shape;1004;p11"/>
          <p:cNvPicPr preferRelativeResize="0"/>
          <p:nvPr/>
        </p:nvPicPr>
        <p:blipFill rotWithShape="1">
          <a:blip r:embed="rId376">
            <a:alphaModFix/>
          </a:blip>
          <a:srcRect b="0" l="0" r="0" t="0"/>
          <a:stretch/>
        </p:blipFill>
        <p:spPr>
          <a:xfrm>
            <a:off x="7369701" y="13231632"/>
            <a:ext cx="951163" cy="4843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4" id="1005" name="Google Shape;1005;p11"/>
          <p:cNvPicPr preferRelativeResize="0"/>
          <p:nvPr/>
        </p:nvPicPr>
        <p:blipFill rotWithShape="1">
          <a:blip r:embed="rId377">
            <a:alphaModFix/>
          </a:blip>
          <a:srcRect b="0" l="0" r="0" t="0"/>
          <a:stretch/>
        </p:blipFill>
        <p:spPr>
          <a:xfrm>
            <a:off x="9195461" y="10585642"/>
            <a:ext cx="769025" cy="16803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5" id="1006" name="Google Shape;1006;p11"/>
          <p:cNvPicPr preferRelativeResize="0"/>
          <p:nvPr/>
        </p:nvPicPr>
        <p:blipFill rotWithShape="1">
          <a:blip r:embed="rId378">
            <a:alphaModFix/>
          </a:blip>
          <a:srcRect b="0" l="0" r="0" t="0"/>
          <a:stretch/>
        </p:blipFill>
        <p:spPr>
          <a:xfrm>
            <a:off x="9185980" y="10575967"/>
            <a:ext cx="787754" cy="16994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6" id="1007" name="Google Shape;1007;p11"/>
          <p:cNvPicPr preferRelativeResize="0"/>
          <p:nvPr/>
        </p:nvPicPr>
        <p:blipFill rotWithShape="1">
          <a:blip r:embed="rId379">
            <a:alphaModFix/>
          </a:blip>
          <a:srcRect b="0" l="0" r="0" t="0"/>
          <a:stretch/>
        </p:blipFill>
        <p:spPr>
          <a:xfrm>
            <a:off x="9484241" y="11833714"/>
            <a:ext cx="188264" cy="924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7" id="1008" name="Google Shape;1008;p11"/>
          <p:cNvPicPr preferRelativeResize="0"/>
          <p:nvPr/>
        </p:nvPicPr>
        <p:blipFill rotWithShape="1">
          <a:blip r:embed="rId380">
            <a:alphaModFix/>
          </a:blip>
          <a:srcRect b="0" l="0" r="0" t="0"/>
          <a:stretch/>
        </p:blipFill>
        <p:spPr>
          <a:xfrm>
            <a:off x="9547817" y="10547505"/>
            <a:ext cx="84664" cy="47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8" id="1009" name="Google Shape;1009;p11"/>
          <p:cNvPicPr preferRelativeResize="0"/>
          <p:nvPr/>
        </p:nvPicPr>
        <p:blipFill rotWithShape="1">
          <a:blip r:embed="rId381">
            <a:alphaModFix/>
          </a:blip>
          <a:srcRect b="0" l="0" r="0" t="0"/>
          <a:stretch/>
        </p:blipFill>
        <p:spPr>
          <a:xfrm>
            <a:off x="8511847" y="12177110"/>
            <a:ext cx="1847925" cy="15388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79" id="1010" name="Google Shape;1010;p11"/>
          <p:cNvPicPr preferRelativeResize="0"/>
          <p:nvPr/>
        </p:nvPicPr>
        <p:blipFill rotWithShape="1">
          <a:blip r:embed="rId382">
            <a:alphaModFix/>
          </a:blip>
          <a:srcRect b="0" l="0" r="0" t="0"/>
          <a:stretch/>
        </p:blipFill>
        <p:spPr>
          <a:xfrm>
            <a:off x="8651446" y="10520330"/>
            <a:ext cx="998834" cy="21564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0" id="1011" name="Google Shape;1011;p11"/>
          <p:cNvPicPr preferRelativeResize="0"/>
          <p:nvPr/>
        </p:nvPicPr>
        <p:blipFill rotWithShape="1">
          <a:blip r:embed="rId383">
            <a:alphaModFix/>
          </a:blip>
          <a:srcRect b="0" l="0" r="0" t="0"/>
          <a:stretch/>
        </p:blipFill>
        <p:spPr>
          <a:xfrm>
            <a:off x="8641829" y="10510856"/>
            <a:ext cx="1018009" cy="2175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1" id="1012" name="Google Shape;1012;p11"/>
          <p:cNvPicPr preferRelativeResize="0"/>
          <p:nvPr/>
        </p:nvPicPr>
        <p:blipFill rotWithShape="1">
          <a:blip r:embed="rId384">
            <a:alphaModFix/>
          </a:blip>
          <a:srcRect b="0" l="0" r="0" t="0"/>
          <a:stretch/>
        </p:blipFill>
        <p:spPr>
          <a:xfrm>
            <a:off x="9413092" y="11169085"/>
            <a:ext cx="189111" cy="635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2" id="1013" name="Google Shape;1013;p11"/>
          <p:cNvPicPr preferRelativeResize="0"/>
          <p:nvPr/>
        </p:nvPicPr>
        <p:blipFill rotWithShape="1">
          <a:blip r:embed="rId385">
            <a:alphaModFix/>
          </a:blip>
          <a:srcRect b="0" l="0" r="0" t="0"/>
          <a:stretch/>
        </p:blipFill>
        <p:spPr>
          <a:xfrm>
            <a:off x="9766799" y="11137733"/>
            <a:ext cx="189111" cy="635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3" id="1014" name="Google Shape;1014;p11"/>
          <p:cNvPicPr preferRelativeResize="0"/>
          <p:nvPr/>
        </p:nvPicPr>
        <p:blipFill rotWithShape="1">
          <a:blip r:embed="rId386">
            <a:alphaModFix/>
          </a:blip>
          <a:srcRect b="0" l="0" r="0" t="0"/>
          <a:stretch/>
        </p:blipFill>
        <p:spPr>
          <a:xfrm>
            <a:off x="9357332" y="10978622"/>
            <a:ext cx="570647" cy="4447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4" id="1015" name="Google Shape;1015;p11"/>
          <p:cNvPicPr preferRelativeResize="0"/>
          <p:nvPr/>
        </p:nvPicPr>
        <p:blipFill rotWithShape="1">
          <a:blip r:embed="rId387">
            <a:alphaModFix/>
          </a:blip>
          <a:srcRect b="0" l="0" r="0" t="0"/>
          <a:stretch/>
        </p:blipFill>
        <p:spPr>
          <a:xfrm>
            <a:off x="9623032" y="11517845"/>
            <a:ext cx="155073" cy="57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5" id="1016" name="Google Shape;1016;p11"/>
          <p:cNvPicPr preferRelativeResize="0"/>
          <p:nvPr/>
        </p:nvPicPr>
        <p:blipFill rotWithShape="1">
          <a:blip r:embed="rId388">
            <a:alphaModFix/>
          </a:blip>
          <a:srcRect b="0" l="0" r="0" t="0"/>
          <a:stretch/>
        </p:blipFill>
        <p:spPr>
          <a:xfrm>
            <a:off x="8079085" y="11402094"/>
            <a:ext cx="1079391" cy="916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6" id="1017" name="Google Shape;1017;p11"/>
          <p:cNvPicPr preferRelativeResize="0"/>
          <p:nvPr/>
        </p:nvPicPr>
        <p:blipFill rotWithShape="1">
          <a:blip r:embed="rId389">
            <a:alphaModFix/>
          </a:blip>
          <a:srcRect b="0" l="0" r="0" t="0"/>
          <a:stretch/>
        </p:blipFill>
        <p:spPr>
          <a:xfrm>
            <a:off x="8067923" y="11391645"/>
            <a:ext cx="1101006" cy="9380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7" id="1018" name="Google Shape;1018;p11"/>
          <p:cNvPicPr preferRelativeResize="0"/>
          <p:nvPr/>
        </p:nvPicPr>
        <p:blipFill rotWithShape="1">
          <a:blip r:embed="rId390">
            <a:alphaModFix/>
          </a:blip>
          <a:srcRect b="0" l="0" r="0" t="0"/>
          <a:stretch/>
        </p:blipFill>
        <p:spPr>
          <a:xfrm>
            <a:off x="7336022" y="12949367"/>
            <a:ext cx="2536813" cy="7666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8" id="1019" name="Google Shape;1019;p11"/>
          <p:cNvPicPr preferRelativeResize="0"/>
          <p:nvPr/>
        </p:nvPicPr>
        <p:blipFill rotWithShape="1">
          <a:blip r:embed="rId391">
            <a:alphaModFix/>
          </a:blip>
          <a:srcRect b="0" l="0" r="0" t="0"/>
          <a:stretch/>
        </p:blipFill>
        <p:spPr>
          <a:xfrm>
            <a:off x="7329016" y="12942019"/>
            <a:ext cx="2551046" cy="7739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89" id="1020" name="Google Shape;1020;p11"/>
          <p:cNvPicPr preferRelativeResize="0"/>
          <p:nvPr/>
        </p:nvPicPr>
        <p:blipFill rotWithShape="1">
          <a:blip r:embed="rId392">
            <a:alphaModFix/>
          </a:blip>
          <a:srcRect b="0" l="0" r="0" t="0"/>
          <a:stretch/>
        </p:blipFill>
        <p:spPr>
          <a:xfrm>
            <a:off x="8296913" y="12611483"/>
            <a:ext cx="619896" cy="4446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0" id="1021" name="Google Shape;1021;p11"/>
          <p:cNvPicPr preferRelativeResize="0"/>
          <p:nvPr/>
        </p:nvPicPr>
        <p:blipFill rotWithShape="1">
          <a:blip r:embed="rId393">
            <a:alphaModFix/>
          </a:blip>
          <a:srcRect b="0" l="0" r="0" t="0"/>
          <a:stretch/>
        </p:blipFill>
        <p:spPr>
          <a:xfrm>
            <a:off x="8283812" y="12598344"/>
            <a:ext cx="646100" cy="4711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1" id="1022" name="Google Shape;1022;p11"/>
          <p:cNvPicPr preferRelativeResize="0"/>
          <p:nvPr/>
        </p:nvPicPr>
        <p:blipFill rotWithShape="1">
          <a:blip r:embed="rId394">
            <a:alphaModFix/>
          </a:blip>
          <a:srcRect b="0" l="0" r="0" t="0"/>
          <a:stretch/>
        </p:blipFill>
        <p:spPr>
          <a:xfrm>
            <a:off x="8635292" y="12960132"/>
            <a:ext cx="329955" cy="417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2" id="1023" name="Google Shape;1023;p11"/>
          <p:cNvPicPr preferRelativeResize="0"/>
          <p:nvPr/>
        </p:nvPicPr>
        <p:blipFill rotWithShape="1">
          <a:blip r:embed="rId395">
            <a:alphaModFix/>
          </a:blip>
          <a:srcRect b="0" l="0" r="0" t="0"/>
          <a:stretch/>
        </p:blipFill>
        <p:spPr>
          <a:xfrm>
            <a:off x="8248459" y="12988001"/>
            <a:ext cx="321335" cy="393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3" id="1024" name="Google Shape;1024;p11"/>
          <p:cNvPicPr preferRelativeResize="0"/>
          <p:nvPr/>
        </p:nvPicPr>
        <p:blipFill rotWithShape="1">
          <a:blip r:embed="rId396">
            <a:alphaModFix/>
          </a:blip>
          <a:srcRect b="0" l="0" r="0" t="0"/>
          <a:stretch/>
        </p:blipFill>
        <p:spPr>
          <a:xfrm>
            <a:off x="7997621" y="11043864"/>
            <a:ext cx="1361575" cy="1034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4" id="1025" name="Google Shape;1025;p11"/>
          <p:cNvPicPr preferRelativeResize="0"/>
          <p:nvPr/>
        </p:nvPicPr>
        <p:blipFill rotWithShape="1">
          <a:blip r:embed="rId397">
            <a:alphaModFix/>
          </a:blip>
          <a:srcRect b="0" l="0" r="0" t="0"/>
          <a:stretch/>
        </p:blipFill>
        <p:spPr>
          <a:xfrm>
            <a:off x="8543614" y="11771709"/>
            <a:ext cx="475456" cy="4479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5" id="1026" name="Google Shape;1026;p11"/>
          <p:cNvPicPr preferRelativeResize="0"/>
          <p:nvPr/>
        </p:nvPicPr>
        <p:blipFill rotWithShape="1">
          <a:blip r:embed="rId398">
            <a:alphaModFix/>
          </a:blip>
          <a:srcRect b="0" l="0" r="0" t="0"/>
          <a:stretch/>
        </p:blipFill>
        <p:spPr>
          <a:xfrm>
            <a:off x="8158581" y="11775826"/>
            <a:ext cx="314404" cy="4336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6" id="1027" name="Google Shape;1027;p11"/>
          <p:cNvPicPr preferRelativeResize="0"/>
          <p:nvPr/>
        </p:nvPicPr>
        <p:blipFill rotWithShape="1">
          <a:blip r:embed="rId399">
            <a:alphaModFix/>
          </a:blip>
          <a:srcRect b="0" l="0" r="0" t="0"/>
          <a:stretch/>
        </p:blipFill>
        <p:spPr>
          <a:xfrm>
            <a:off x="9142996" y="12029200"/>
            <a:ext cx="25928" cy="555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7" id="1028" name="Google Shape;1028;p11"/>
          <p:cNvPicPr preferRelativeResize="0"/>
          <p:nvPr/>
        </p:nvPicPr>
        <p:blipFill rotWithShape="1">
          <a:blip r:embed="rId400">
            <a:alphaModFix/>
          </a:blip>
          <a:srcRect b="0" l="0" r="0" t="0"/>
          <a:stretch/>
        </p:blipFill>
        <p:spPr>
          <a:xfrm>
            <a:off x="9055540" y="12021950"/>
            <a:ext cx="38745" cy="386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8" id="1029" name="Google Shape;1029;p11"/>
          <p:cNvPicPr preferRelativeResize="0"/>
          <p:nvPr/>
        </p:nvPicPr>
        <p:blipFill rotWithShape="1">
          <a:blip r:embed="rId401">
            <a:alphaModFix/>
          </a:blip>
          <a:srcRect b="0" l="0" r="0" t="0"/>
          <a:stretch/>
        </p:blipFill>
        <p:spPr>
          <a:xfrm>
            <a:off x="8066823" y="11882281"/>
            <a:ext cx="22730" cy="691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99" id="1030" name="Google Shape;1030;p11"/>
          <p:cNvPicPr preferRelativeResize="0"/>
          <p:nvPr/>
        </p:nvPicPr>
        <p:blipFill rotWithShape="1">
          <a:blip r:embed="rId402">
            <a:alphaModFix/>
          </a:blip>
          <a:srcRect b="0" l="0" r="0" t="0"/>
          <a:stretch/>
        </p:blipFill>
        <p:spPr>
          <a:xfrm>
            <a:off x="8120199" y="12162928"/>
            <a:ext cx="986844" cy="6086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0" id="1031" name="Google Shape;1031;p11"/>
          <p:cNvPicPr preferRelativeResize="0"/>
          <p:nvPr/>
        </p:nvPicPr>
        <p:blipFill rotWithShape="1">
          <a:blip r:embed="rId403">
            <a:alphaModFix/>
          </a:blip>
          <a:srcRect b="0" l="0" r="0" t="0"/>
          <a:stretch/>
        </p:blipFill>
        <p:spPr>
          <a:xfrm>
            <a:off x="8109395" y="12152324"/>
            <a:ext cx="1008493" cy="6304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1" id="1032" name="Google Shape;1032;p11"/>
          <p:cNvPicPr preferRelativeResize="0"/>
          <p:nvPr/>
        </p:nvPicPr>
        <p:blipFill rotWithShape="1">
          <a:blip r:embed="rId404">
            <a:alphaModFix/>
          </a:blip>
          <a:srcRect b="0" l="0" r="0" t="0"/>
          <a:stretch/>
        </p:blipFill>
        <p:spPr>
          <a:xfrm>
            <a:off x="8451453" y="12188062"/>
            <a:ext cx="21491" cy="215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2" id="1033" name="Google Shape;1033;p11"/>
          <p:cNvPicPr preferRelativeResize="0"/>
          <p:nvPr/>
        </p:nvPicPr>
        <p:blipFill rotWithShape="1">
          <a:blip r:embed="rId405">
            <a:alphaModFix/>
          </a:blip>
          <a:srcRect b="0" l="0" r="0" t="0"/>
          <a:stretch/>
        </p:blipFill>
        <p:spPr>
          <a:xfrm>
            <a:off x="8127951" y="11933566"/>
            <a:ext cx="281962" cy="1344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3" id="1034" name="Google Shape;1034;p11"/>
          <p:cNvPicPr preferRelativeResize="0"/>
          <p:nvPr/>
        </p:nvPicPr>
        <p:blipFill rotWithShape="1">
          <a:blip r:embed="rId406">
            <a:alphaModFix/>
          </a:blip>
          <a:srcRect b="0" l="0" r="0" t="0"/>
          <a:stretch/>
        </p:blipFill>
        <p:spPr>
          <a:xfrm>
            <a:off x="8213293" y="11944983"/>
            <a:ext cx="111493" cy="111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4" id="1035" name="Google Shape;1035;p11"/>
          <p:cNvPicPr preferRelativeResize="0"/>
          <p:nvPr/>
        </p:nvPicPr>
        <p:blipFill rotWithShape="1">
          <a:blip r:embed="rId407">
            <a:alphaModFix/>
          </a:blip>
          <a:srcRect b="0" l="0" r="0" t="0"/>
          <a:stretch/>
        </p:blipFill>
        <p:spPr>
          <a:xfrm>
            <a:off x="8636910" y="11933566"/>
            <a:ext cx="281962" cy="1344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5" id="1036" name="Google Shape;1036;p11"/>
          <p:cNvPicPr preferRelativeResize="0"/>
          <p:nvPr/>
        </p:nvPicPr>
        <p:blipFill rotWithShape="1">
          <a:blip r:embed="rId408">
            <a:alphaModFix/>
          </a:blip>
          <a:srcRect b="0" l="0" r="0" t="0"/>
          <a:stretch/>
        </p:blipFill>
        <p:spPr>
          <a:xfrm>
            <a:off x="8722253" y="11945118"/>
            <a:ext cx="111493" cy="111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6" id="1037" name="Google Shape;1037;p11"/>
          <p:cNvPicPr preferRelativeResize="0"/>
          <p:nvPr/>
        </p:nvPicPr>
        <p:blipFill rotWithShape="1">
          <a:blip r:embed="rId409">
            <a:alphaModFix/>
          </a:blip>
          <a:srcRect b="0" l="0" r="0" t="0"/>
          <a:stretch/>
        </p:blipFill>
        <p:spPr>
          <a:xfrm>
            <a:off x="8399067" y="12376540"/>
            <a:ext cx="232740" cy="972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7" id="1038" name="Google Shape;1038;p11"/>
          <p:cNvPicPr preferRelativeResize="0"/>
          <p:nvPr/>
        </p:nvPicPr>
        <p:blipFill rotWithShape="1">
          <a:blip r:embed="rId410">
            <a:alphaModFix/>
          </a:blip>
          <a:srcRect b="0" l="0" r="0" t="0"/>
          <a:stretch/>
        </p:blipFill>
        <p:spPr>
          <a:xfrm>
            <a:off x="8440676" y="12408812"/>
            <a:ext cx="160890" cy="41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8" id="1039" name="Google Shape;1039;p11"/>
          <p:cNvPicPr preferRelativeResize="0"/>
          <p:nvPr/>
        </p:nvPicPr>
        <p:blipFill rotWithShape="1">
          <a:blip r:embed="rId411">
            <a:alphaModFix/>
          </a:blip>
          <a:srcRect b="0" l="0" r="0" t="0"/>
          <a:stretch/>
        </p:blipFill>
        <p:spPr>
          <a:xfrm>
            <a:off x="6109463" y="0"/>
            <a:ext cx="6846157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09" id="1040" name="Google Shape;1040;p11"/>
          <p:cNvPicPr preferRelativeResize="0"/>
          <p:nvPr/>
        </p:nvPicPr>
        <p:blipFill rotWithShape="1">
          <a:blip r:embed="rId412">
            <a:alphaModFix/>
          </a:blip>
          <a:srcRect b="0" l="0" r="0" t="0"/>
          <a:stretch/>
        </p:blipFill>
        <p:spPr>
          <a:xfrm>
            <a:off x="20665482" y="660400"/>
            <a:ext cx="609780" cy="6644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10" id="1041" name="Google Shape;1041;p11"/>
          <p:cNvPicPr preferRelativeResize="0"/>
          <p:nvPr/>
        </p:nvPicPr>
        <p:blipFill rotWithShape="1">
          <a:blip r:embed="rId413">
            <a:alphaModFix/>
          </a:blip>
          <a:srcRect b="0" l="0" r="0" t="0"/>
          <a:stretch/>
        </p:blipFill>
        <p:spPr>
          <a:xfrm>
            <a:off x="20754638" y="749795"/>
            <a:ext cx="431591" cy="4859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11" id="1042" name="Google Shape;1042;p11"/>
          <p:cNvPicPr preferRelativeResize="0"/>
          <p:nvPr/>
        </p:nvPicPr>
        <p:blipFill rotWithShape="1">
          <a:blip r:embed="rId414">
            <a:alphaModFix/>
          </a:blip>
          <a:srcRect b="0" l="0" r="0" t="0"/>
          <a:stretch/>
        </p:blipFill>
        <p:spPr>
          <a:xfrm>
            <a:off x="21390906" y="705277"/>
            <a:ext cx="2406487" cy="430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12" id="1043" name="Google Shape;1043;p11"/>
          <p:cNvPicPr preferRelativeResize="0"/>
          <p:nvPr/>
        </p:nvPicPr>
        <p:blipFill rotWithShape="1">
          <a:blip r:embed="rId415">
            <a:alphaModFix/>
          </a:blip>
          <a:srcRect b="0" l="0" r="0" t="0"/>
          <a:stretch/>
        </p:blipFill>
        <p:spPr>
          <a:xfrm>
            <a:off x="21377375" y="1134294"/>
            <a:ext cx="2422026" cy="244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